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55" r:id="rId2"/>
    <p:sldId id="423" r:id="rId3"/>
    <p:sldId id="456" r:id="rId4"/>
    <p:sldId id="457" r:id="rId5"/>
    <p:sldId id="458" r:id="rId6"/>
    <p:sldId id="459" r:id="rId7"/>
    <p:sldId id="460" r:id="rId8"/>
    <p:sldId id="461" r:id="rId9"/>
    <p:sldId id="462" r:id="rId10"/>
    <p:sldId id="463" r:id="rId11"/>
    <p:sldId id="464" r:id="rId12"/>
    <p:sldId id="465" r:id="rId13"/>
    <p:sldId id="466" r:id="rId14"/>
    <p:sldId id="467" r:id="rId15"/>
    <p:sldId id="468" r:id="rId16"/>
    <p:sldId id="469" r:id="rId17"/>
    <p:sldId id="470" r:id="rId18"/>
    <p:sldId id="471" r:id="rId19"/>
    <p:sldId id="472" r:id="rId20"/>
    <p:sldId id="473" r:id="rId21"/>
    <p:sldId id="474" r:id="rId22"/>
    <p:sldId id="475" r:id="rId23"/>
    <p:sldId id="476" r:id="rId24"/>
    <p:sldId id="477" r:id="rId25"/>
    <p:sldId id="47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4B16"/>
    <a:srgbClr val="06340F"/>
    <a:srgbClr val="006600"/>
    <a:srgbClr val="0D7120"/>
    <a:srgbClr val="A80000"/>
    <a:srgbClr val="660066"/>
    <a:srgbClr val="008000"/>
    <a:srgbClr val="DAA010"/>
    <a:srgbClr val="FF990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8" d="100"/>
          <a:sy n="88" d="100"/>
        </p:scale>
        <p:origin x="1320"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22/09/2019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22/09/2019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22/09/2019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22/09/2019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22/09/2019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22/09/2019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22/09/2019</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22/09/2019</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22/09/2019</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22/09/2019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22/09/2019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6000">
              <a:srgbClr val="094B16"/>
            </a:gs>
            <a:gs pos="100000">
              <a:schemeClr val="accent6"/>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22/09/2019</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dirty="0"/>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16:1 – 13 </a:t>
            </a:r>
          </a:p>
        </p:txBody>
      </p:sp>
    </p:spTree>
    <p:extLst>
      <p:ext uri="{BB962C8B-B14F-4D97-AF65-F5344CB8AC3E}">
        <p14:creationId xmlns:p14="http://schemas.microsoft.com/office/powerpoint/2010/main" val="21039861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gn="l">
              <a:lnSpc>
                <a:spcPct val="100000"/>
              </a:lnSpc>
              <a:spcBef>
                <a:spcPts val="0"/>
              </a:spcBef>
            </a:pP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Call to use God-given blessings to gain friends for God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V9 </a:t>
            </a:r>
            <a:r>
              <a:rPr lang="en-NZ" sz="3400" b="1" i="1" dirty="0">
                <a:solidFill>
                  <a:srgbClr val="FFFF00"/>
                </a:solidFill>
              </a:rPr>
              <a:t>use worldly wealth to gain friends for yourselves, so that when it is gone, you will be welcomed into eternal dwellings. </a:t>
            </a:r>
            <a:endParaRPr lang="en-NZ" sz="3400" b="1" i="1" dirty="0" smtClean="0">
              <a:solidFill>
                <a:srgbClr val="FFFF00"/>
              </a:solidFill>
            </a:endParaRPr>
          </a:p>
        </p:txBody>
      </p:sp>
    </p:spTree>
    <p:extLst>
      <p:ext uri="{BB962C8B-B14F-4D97-AF65-F5344CB8AC3E}">
        <p14:creationId xmlns:p14="http://schemas.microsoft.com/office/powerpoint/2010/main" val="68190490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gn="l">
              <a:lnSpc>
                <a:spcPct val="100000"/>
              </a:lnSpc>
              <a:spcBef>
                <a:spcPts val="0"/>
              </a:spcBef>
            </a:pP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Call to use God-given blessings to gain friends for God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“No one can serve two masters. Either you will hate the one and love the other, or you will be devoted to the one and despise the other. You cannot serve both God and money.” </a:t>
            </a:r>
            <a:endParaRPr lang="en-NZ" sz="3400" b="1" i="1" dirty="0" smtClean="0">
              <a:solidFill>
                <a:srgbClr val="FFFF00"/>
              </a:solidFill>
            </a:endParaRPr>
          </a:p>
        </p:txBody>
      </p:sp>
    </p:spTree>
    <p:extLst>
      <p:ext uri="{BB962C8B-B14F-4D97-AF65-F5344CB8AC3E}">
        <p14:creationId xmlns:p14="http://schemas.microsoft.com/office/powerpoint/2010/main" val="242942834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i="1" dirty="0" smtClean="0">
                <a:solidFill>
                  <a:srgbClr val="FFFF00"/>
                </a:solidFill>
              </a:rPr>
              <a:t>V13 </a:t>
            </a:r>
            <a:r>
              <a:rPr lang="en-NZ" sz="3400" b="1" i="1" dirty="0">
                <a:solidFill>
                  <a:srgbClr val="FFFF00"/>
                </a:solidFill>
              </a:rPr>
              <a:t>“No one can serve two masters. Either you will hate the one and love the other, or you will be devoted to the one and despise the other. You cannot serve both God and money.” </a:t>
            </a:r>
            <a:endParaRPr lang="en-NZ" sz="3400" b="1" i="1" dirty="0" smtClean="0">
              <a:solidFill>
                <a:srgbClr val="FFFF00"/>
              </a:solidFill>
            </a:endParaRPr>
          </a:p>
        </p:txBody>
      </p:sp>
    </p:spTree>
    <p:extLst>
      <p:ext uri="{BB962C8B-B14F-4D97-AF65-F5344CB8AC3E}">
        <p14:creationId xmlns:p14="http://schemas.microsoft.com/office/powerpoint/2010/main" val="3478479000"/>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So he called him in and asked him, ‘What is this I hear about you? Give an account of your management, because you cannot be manager any longer.’</a:t>
            </a:r>
            <a:endParaRPr lang="en-NZ" sz="3400" b="1" i="1" dirty="0" smtClean="0">
              <a:solidFill>
                <a:srgbClr val="FFFF00"/>
              </a:solidFill>
            </a:endParaRPr>
          </a:p>
        </p:txBody>
      </p:sp>
    </p:spTree>
    <p:extLst>
      <p:ext uri="{BB962C8B-B14F-4D97-AF65-F5344CB8AC3E}">
        <p14:creationId xmlns:p14="http://schemas.microsoft.com/office/powerpoint/2010/main" val="42365600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Good Managers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V2 </a:t>
            </a:r>
            <a:r>
              <a:rPr lang="en-NZ" sz="3400" b="1" i="1" dirty="0">
                <a:solidFill>
                  <a:srgbClr val="FFFF00"/>
                </a:solidFill>
              </a:rPr>
              <a:t>So he called him in and asked him, ‘What is this I hear about you? Give an account of your management, because you cannot be manager any longer.’</a:t>
            </a:r>
            <a:endParaRPr lang="en-NZ" sz="3400" b="1" i="1" dirty="0" smtClean="0">
              <a:solidFill>
                <a:srgbClr val="FFFF00"/>
              </a:solidFill>
            </a:endParaRPr>
          </a:p>
        </p:txBody>
      </p:sp>
    </p:spTree>
    <p:extLst>
      <p:ext uri="{BB962C8B-B14F-4D97-AF65-F5344CB8AC3E}">
        <p14:creationId xmlns:p14="http://schemas.microsoft.com/office/powerpoint/2010/main" val="317141879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Good Managers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V13</a:t>
            </a:r>
            <a:r>
              <a:rPr lang="en-NZ" sz="3400" b="1" i="1" dirty="0">
                <a:solidFill>
                  <a:srgbClr val="FFFF00"/>
                </a:solidFill>
              </a:rPr>
              <a:t>	“No one can serve two masters. Either you will hate the one and love the other, or you will be devoted to the one and despise the other. </a:t>
            </a:r>
            <a:endParaRPr lang="en-NZ" sz="3400" b="1" i="1" dirty="0" smtClean="0">
              <a:solidFill>
                <a:srgbClr val="FFFF00"/>
              </a:solidFill>
            </a:endParaRPr>
          </a:p>
        </p:txBody>
      </p:sp>
    </p:spTree>
    <p:extLst>
      <p:ext uri="{BB962C8B-B14F-4D97-AF65-F5344CB8AC3E}">
        <p14:creationId xmlns:p14="http://schemas.microsoft.com/office/powerpoint/2010/main" val="210586639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Good Managers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Devoted to God</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V13</a:t>
            </a:r>
            <a:r>
              <a:rPr lang="en-NZ" sz="3400" b="1" i="1" dirty="0">
                <a:solidFill>
                  <a:srgbClr val="FFFF00"/>
                </a:solidFill>
              </a:rPr>
              <a:t>	“No one can serve two masters. Either you will hate the one and love the other, or you will be devoted to the one and despise the other. </a:t>
            </a:r>
            <a:endParaRPr lang="en-NZ" sz="3400" b="1" i="1" dirty="0" smtClean="0">
              <a:solidFill>
                <a:srgbClr val="FFFF00"/>
              </a:solidFill>
            </a:endParaRPr>
          </a:p>
        </p:txBody>
      </p:sp>
    </p:spTree>
    <p:extLst>
      <p:ext uri="{BB962C8B-B14F-4D97-AF65-F5344CB8AC3E}">
        <p14:creationId xmlns:p14="http://schemas.microsoft.com/office/powerpoint/2010/main" val="22100774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Good Managers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Devoted to God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Our God</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V13</a:t>
            </a:r>
            <a:r>
              <a:rPr lang="en-NZ" sz="3400" b="1" i="1" dirty="0">
                <a:solidFill>
                  <a:srgbClr val="FFFF00"/>
                </a:solidFill>
              </a:rPr>
              <a:t>	“No one can serve two masters. Either you will hate the one and love the other, or you will be devoted to the one and despise the other. </a:t>
            </a:r>
            <a:endParaRPr lang="en-NZ" sz="3400" b="1" i="1" dirty="0" smtClean="0">
              <a:solidFill>
                <a:srgbClr val="FFFF00"/>
              </a:solidFill>
            </a:endParaRPr>
          </a:p>
        </p:txBody>
      </p:sp>
      <p:pic>
        <p:nvPicPr>
          <p:cNvPr id="2" name="Picture 1"/>
          <p:cNvPicPr>
            <a:picLocks noChangeAspect="1"/>
          </p:cNvPicPr>
          <p:nvPr/>
        </p:nvPicPr>
        <p:blipFill rotWithShape="1">
          <a:blip r:embed="rId2"/>
          <a:srcRect l="38452" t="28413" r="47262" b="51269"/>
          <a:stretch/>
        </p:blipFill>
        <p:spPr>
          <a:xfrm>
            <a:off x="3265715" y="2421292"/>
            <a:ext cx="2895599" cy="2316484"/>
          </a:xfrm>
          <a:prstGeom prst="rect">
            <a:avLst/>
          </a:prstGeom>
        </p:spPr>
      </p:pic>
      <p:sp>
        <p:nvSpPr>
          <p:cNvPr id="4" name="Rectangle 3"/>
          <p:cNvSpPr/>
          <p:nvPr/>
        </p:nvSpPr>
        <p:spPr>
          <a:xfrm>
            <a:off x="5497286" y="3973286"/>
            <a:ext cx="326571" cy="23948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Tree>
    <p:extLst>
      <p:ext uri="{BB962C8B-B14F-4D97-AF65-F5344CB8AC3E}">
        <p14:creationId xmlns:p14="http://schemas.microsoft.com/office/powerpoint/2010/main" val="42343328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Good Managers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Devoted to God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Our God</a:t>
            </a:r>
            <a:endParaRPr lang="en-NZ" sz="3400" b="1" dirty="0">
              <a:solidFill>
                <a:schemeClr val="bg1"/>
              </a:solidFill>
            </a:endParaRPr>
          </a:p>
          <a:p>
            <a:pPr algn="l">
              <a:lnSpc>
                <a:spcPct val="100000"/>
              </a:lnSpc>
              <a:spcBef>
                <a:spcPts val="0"/>
              </a:spcBef>
            </a:pPr>
            <a:r>
              <a:rPr lang="en-NZ" sz="3400" b="1" dirty="0" smtClean="0">
                <a:solidFill>
                  <a:schemeClr val="bg1"/>
                </a:solidFill>
              </a:rPr>
              <a:t>	We connect thru Holy Spirit</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V13</a:t>
            </a:r>
            <a:r>
              <a:rPr lang="en-NZ" sz="3400" b="1" i="1" dirty="0">
                <a:solidFill>
                  <a:srgbClr val="FFFF00"/>
                </a:solidFill>
              </a:rPr>
              <a:t>	“No one can serve two masters. Either you will hate the one and love the other, or you will be devoted to the one and despise the other. </a:t>
            </a:r>
            <a:endParaRPr lang="en-NZ" sz="3400" b="1" i="1" dirty="0" smtClean="0">
              <a:solidFill>
                <a:srgbClr val="FFFF00"/>
              </a:solidFill>
            </a:endParaRPr>
          </a:p>
        </p:txBody>
      </p:sp>
      <p:pic>
        <p:nvPicPr>
          <p:cNvPr id="6" name="Picture 5"/>
          <p:cNvPicPr>
            <a:picLocks noChangeAspect="1"/>
          </p:cNvPicPr>
          <p:nvPr/>
        </p:nvPicPr>
        <p:blipFill rotWithShape="1">
          <a:blip r:embed="rId2"/>
          <a:srcRect l="39047" t="45979" r="46667" b="33280"/>
          <a:stretch/>
        </p:blipFill>
        <p:spPr>
          <a:xfrm>
            <a:off x="6150428" y="2721427"/>
            <a:ext cx="2677886" cy="2186942"/>
          </a:xfrm>
          <a:prstGeom prst="rect">
            <a:avLst/>
          </a:prstGeom>
        </p:spPr>
      </p:pic>
    </p:spTree>
    <p:extLst>
      <p:ext uri="{BB962C8B-B14F-4D97-AF65-F5344CB8AC3E}">
        <p14:creationId xmlns:p14="http://schemas.microsoft.com/office/powerpoint/2010/main" val="153064747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Good Managers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Devoted to God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Our God</a:t>
            </a:r>
            <a:endParaRPr lang="en-NZ" sz="3400" b="1" dirty="0">
              <a:solidFill>
                <a:schemeClr val="bg1"/>
              </a:solidFill>
            </a:endParaRPr>
          </a:p>
          <a:p>
            <a:pPr algn="l">
              <a:lnSpc>
                <a:spcPct val="100000"/>
              </a:lnSpc>
              <a:spcBef>
                <a:spcPts val="0"/>
              </a:spcBef>
            </a:pPr>
            <a:r>
              <a:rPr lang="en-NZ" sz="3400" b="1" dirty="0" smtClean="0">
                <a:solidFill>
                  <a:schemeClr val="bg1"/>
                </a:solidFill>
              </a:rPr>
              <a:t>	We connect thru Holy Spirit</a:t>
            </a:r>
          </a:p>
          <a:p>
            <a:pPr algn="l">
              <a:lnSpc>
                <a:spcPct val="100000"/>
              </a:lnSpc>
              <a:spcBef>
                <a:spcPts val="0"/>
              </a:spcBef>
            </a:pPr>
            <a:r>
              <a:rPr lang="en-NZ" sz="3400" b="1" dirty="0" smtClean="0">
                <a:solidFill>
                  <a:schemeClr val="bg1"/>
                </a:solidFill>
              </a:rPr>
              <a:t>	Acts 13:22 David connect to God</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V13</a:t>
            </a:r>
            <a:r>
              <a:rPr lang="en-NZ" sz="3400" b="1" i="1" dirty="0">
                <a:solidFill>
                  <a:srgbClr val="FFFF00"/>
                </a:solidFill>
              </a:rPr>
              <a:t>	“No one can serve two masters. Either you will hate the one and love the other, or you will be devoted to the one and despise the other. </a:t>
            </a:r>
            <a:endParaRPr lang="en-NZ" sz="3400" b="1" i="1" dirty="0" smtClean="0">
              <a:solidFill>
                <a:srgbClr val="FFFF00"/>
              </a:solidFill>
            </a:endParaRPr>
          </a:p>
        </p:txBody>
      </p:sp>
    </p:spTree>
    <p:extLst>
      <p:ext uri="{BB962C8B-B14F-4D97-AF65-F5344CB8AC3E}">
        <p14:creationId xmlns:p14="http://schemas.microsoft.com/office/powerpoint/2010/main" val="265509598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gn="l">
              <a:lnSpc>
                <a:spcPct val="100000"/>
              </a:lnSpc>
              <a:spcBef>
                <a:spcPts val="0"/>
              </a:spcBef>
            </a:pPr>
            <a:r>
              <a:rPr lang="en-NZ" sz="3400" b="1" dirty="0" smtClean="0">
                <a:solidFill>
                  <a:schemeClr val="bg1"/>
                </a:solidFill>
              </a:rPr>
              <a:t>1 Jesus </a:t>
            </a:r>
            <a:r>
              <a:rPr lang="en-NZ" sz="3400" b="1" dirty="0">
                <a:solidFill>
                  <a:schemeClr val="bg1"/>
                </a:solidFill>
              </a:rPr>
              <a:t>said to his disciples,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There was once a rich man who had a </a:t>
            </a:r>
            <a:r>
              <a:rPr lang="en-NZ" sz="3400" b="1" dirty="0" smtClean="0">
                <a:solidFill>
                  <a:schemeClr val="bg1"/>
                </a:solidFill>
              </a:rPr>
              <a:t>	servant </a:t>
            </a:r>
            <a:r>
              <a:rPr lang="en-NZ" sz="3400" b="1" dirty="0">
                <a:solidFill>
                  <a:schemeClr val="bg1"/>
                </a:solidFill>
              </a:rPr>
              <a:t>who managed his property. The rich </a:t>
            </a:r>
            <a:r>
              <a:rPr lang="en-NZ" sz="3400" b="1" dirty="0" smtClean="0">
                <a:solidFill>
                  <a:schemeClr val="bg1"/>
                </a:solidFill>
              </a:rPr>
              <a:t>	man </a:t>
            </a:r>
            <a:r>
              <a:rPr lang="en-NZ" sz="3400" b="1" dirty="0">
                <a:solidFill>
                  <a:schemeClr val="bg1"/>
                </a:solidFill>
              </a:rPr>
              <a:t>was told that the manager was </a:t>
            </a:r>
            <a:r>
              <a:rPr lang="en-NZ" sz="3400" b="1" dirty="0" smtClean="0">
                <a:solidFill>
                  <a:schemeClr val="bg1"/>
                </a:solidFill>
              </a:rPr>
              <a:t>	wasting </a:t>
            </a:r>
            <a:r>
              <a:rPr lang="en-NZ" sz="3400" b="1" dirty="0">
                <a:solidFill>
                  <a:schemeClr val="bg1"/>
                </a:solidFill>
              </a:rPr>
              <a:t>his master's money, 2 so he called </a:t>
            </a:r>
            <a:r>
              <a:rPr lang="en-NZ" sz="3400" b="1" dirty="0" smtClean="0">
                <a:solidFill>
                  <a:schemeClr val="bg1"/>
                </a:solidFill>
              </a:rPr>
              <a:t>	him </a:t>
            </a:r>
            <a:r>
              <a:rPr lang="en-NZ" sz="3400" b="1" dirty="0">
                <a:solidFill>
                  <a:schemeClr val="bg1"/>
                </a:solidFill>
              </a:rPr>
              <a:t>in and said,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	‘</a:t>
            </a:r>
            <a:r>
              <a:rPr lang="en-NZ" sz="3400" b="1" dirty="0">
                <a:solidFill>
                  <a:schemeClr val="bg1"/>
                </a:solidFill>
              </a:rPr>
              <a:t>What is this I hear about you? Turn in a </a:t>
            </a:r>
            <a:r>
              <a:rPr lang="en-NZ" sz="3400" b="1" dirty="0" smtClean="0">
                <a:solidFill>
                  <a:schemeClr val="bg1"/>
                </a:solidFill>
              </a:rPr>
              <a:t>	complete </a:t>
            </a:r>
            <a:r>
              <a:rPr lang="en-NZ" sz="3400" b="1" dirty="0">
                <a:solidFill>
                  <a:schemeClr val="bg1"/>
                </a:solidFill>
              </a:rPr>
              <a:t>account of your handling of my </a:t>
            </a:r>
            <a:r>
              <a:rPr lang="en-NZ" sz="3400" b="1" dirty="0" smtClean="0">
                <a:solidFill>
                  <a:schemeClr val="bg1"/>
                </a:solidFill>
              </a:rPr>
              <a:t>	property</a:t>
            </a:r>
            <a:r>
              <a:rPr lang="en-NZ" sz="3400" b="1" dirty="0">
                <a:solidFill>
                  <a:schemeClr val="bg1"/>
                </a:solidFill>
              </a:rPr>
              <a:t>, because you cannot be my </a:t>
            </a:r>
            <a:r>
              <a:rPr lang="en-NZ" sz="3400" b="1" dirty="0" smtClean="0">
                <a:solidFill>
                  <a:schemeClr val="bg1"/>
                </a:solidFill>
              </a:rPr>
              <a:t>	manager </a:t>
            </a:r>
            <a:r>
              <a:rPr lang="en-NZ" sz="3400" b="1" dirty="0">
                <a:solidFill>
                  <a:schemeClr val="bg1"/>
                </a:solidFill>
              </a:rPr>
              <a:t>any longer</a:t>
            </a:r>
            <a:r>
              <a:rPr lang="en-NZ" sz="3400" b="1" dirty="0" smtClean="0">
                <a:solidFill>
                  <a:schemeClr val="bg1"/>
                </a:solidFill>
              </a:rPr>
              <a:t>.’</a:t>
            </a:r>
          </a:p>
        </p:txBody>
      </p:sp>
    </p:spTree>
    <p:extLst>
      <p:ext uri="{BB962C8B-B14F-4D97-AF65-F5344CB8AC3E}">
        <p14:creationId xmlns:p14="http://schemas.microsoft.com/office/powerpoint/2010/main" val="3753691524"/>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Good Managers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Devoted to God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Our God</a:t>
            </a:r>
            <a:endParaRPr lang="en-NZ" sz="3400" b="1" dirty="0">
              <a:solidFill>
                <a:schemeClr val="bg1"/>
              </a:solidFill>
            </a:endParaRPr>
          </a:p>
          <a:p>
            <a:pPr algn="l">
              <a:lnSpc>
                <a:spcPct val="100000"/>
              </a:lnSpc>
              <a:spcBef>
                <a:spcPts val="0"/>
              </a:spcBef>
            </a:pPr>
            <a:r>
              <a:rPr lang="en-NZ" sz="3400" b="1" dirty="0" smtClean="0">
                <a:solidFill>
                  <a:schemeClr val="bg1"/>
                </a:solidFill>
              </a:rPr>
              <a:t>	We connect thru Holy Spirit</a:t>
            </a:r>
          </a:p>
          <a:p>
            <a:pPr algn="l">
              <a:lnSpc>
                <a:spcPct val="100000"/>
              </a:lnSpc>
              <a:spcBef>
                <a:spcPts val="0"/>
              </a:spcBef>
            </a:pPr>
            <a:r>
              <a:rPr lang="en-NZ" sz="3400" b="1" dirty="0" smtClean="0">
                <a:solidFill>
                  <a:schemeClr val="bg1"/>
                </a:solidFill>
              </a:rPr>
              <a:t>	Acts 13:22 David connect to God</a:t>
            </a:r>
          </a:p>
          <a:p>
            <a:pPr algn="l">
              <a:lnSpc>
                <a:spcPct val="100000"/>
              </a:lnSpc>
              <a:spcBef>
                <a:spcPts val="0"/>
              </a:spcBef>
            </a:pPr>
            <a:r>
              <a:rPr lang="en-NZ" sz="3400" b="1" dirty="0">
                <a:solidFill>
                  <a:schemeClr val="bg1"/>
                </a:solidFill>
              </a:rPr>
              <a:t>	</a:t>
            </a:r>
            <a:r>
              <a:rPr lang="en-NZ" sz="3400" b="1" dirty="0" smtClean="0">
                <a:solidFill>
                  <a:schemeClr val="bg1"/>
                </a:solidFill>
              </a:rPr>
              <a:t>David g</a:t>
            </a:r>
            <a:r>
              <a:rPr lang="en-NZ" sz="3400" b="1" dirty="0" smtClean="0">
                <a:solidFill>
                  <a:schemeClr val="bg1"/>
                </a:solidFill>
              </a:rPr>
              <a:t>ave abundantly to God</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V13</a:t>
            </a:r>
            <a:r>
              <a:rPr lang="en-NZ" sz="3400" b="1" i="1" dirty="0">
                <a:solidFill>
                  <a:srgbClr val="FFFF00"/>
                </a:solidFill>
              </a:rPr>
              <a:t>	“No one can serve two masters. Either you will hate the one and love the other, or you will be devoted to the one and despise the other. </a:t>
            </a:r>
            <a:endParaRPr lang="en-NZ" sz="3400" b="1" i="1" dirty="0" smtClean="0">
              <a:solidFill>
                <a:srgbClr val="FFFF00"/>
              </a:solidFill>
            </a:endParaRPr>
          </a:p>
        </p:txBody>
      </p:sp>
    </p:spTree>
    <p:extLst>
      <p:ext uri="{BB962C8B-B14F-4D97-AF65-F5344CB8AC3E}">
        <p14:creationId xmlns:p14="http://schemas.microsoft.com/office/powerpoint/2010/main" val="172885698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Good Managers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Devoted to God</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Work on your connection to God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V13</a:t>
            </a:r>
            <a:r>
              <a:rPr lang="en-NZ" sz="3400" b="1" i="1" dirty="0">
                <a:solidFill>
                  <a:srgbClr val="FFFF00"/>
                </a:solidFill>
              </a:rPr>
              <a:t>	“No one can serve two masters. Either you will hate the one and love the other, or you will be devoted to the one and despise the other. </a:t>
            </a:r>
            <a:endParaRPr lang="en-NZ" sz="3400" b="1" i="1" dirty="0" smtClean="0">
              <a:solidFill>
                <a:srgbClr val="FFFF00"/>
              </a:solidFill>
            </a:endParaRPr>
          </a:p>
        </p:txBody>
      </p:sp>
      <p:pic>
        <p:nvPicPr>
          <p:cNvPr id="2" name="Picture 1"/>
          <p:cNvPicPr>
            <a:picLocks noChangeAspect="1"/>
          </p:cNvPicPr>
          <p:nvPr/>
        </p:nvPicPr>
        <p:blipFill rotWithShape="1">
          <a:blip r:embed="rId2"/>
          <a:srcRect l="39524" t="45344" r="47619" b="32646"/>
          <a:stretch/>
        </p:blipFill>
        <p:spPr>
          <a:xfrm>
            <a:off x="3396343" y="2775857"/>
            <a:ext cx="2220686" cy="2138440"/>
          </a:xfrm>
          <a:prstGeom prst="rect">
            <a:avLst/>
          </a:prstGeom>
        </p:spPr>
      </p:pic>
    </p:spTree>
    <p:extLst>
      <p:ext uri="{BB962C8B-B14F-4D97-AF65-F5344CB8AC3E}">
        <p14:creationId xmlns:p14="http://schemas.microsoft.com/office/powerpoint/2010/main" val="340331215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Good Managers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Devoted to God</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“The master commended the dishonest manager because he had acted shrewdly.</a:t>
            </a:r>
            <a:endParaRPr lang="en-NZ" sz="3400" b="1" i="1" dirty="0" smtClean="0">
              <a:solidFill>
                <a:srgbClr val="FFFF00"/>
              </a:solidFill>
            </a:endParaRPr>
          </a:p>
        </p:txBody>
      </p:sp>
    </p:spTree>
    <p:extLst>
      <p:ext uri="{BB962C8B-B14F-4D97-AF65-F5344CB8AC3E}">
        <p14:creationId xmlns:p14="http://schemas.microsoft.com/office/powerpoint/2010/main" val="2980371741"/>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Good Managers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Devoted to God</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Manager was praise for his shrewd action</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“The master commended the dishonest manager because he had acted shrewdly.</a:t>
            </a:r>
            <a:endParaRPr lang="en-NZ" sz="3400" b="1" i="1" dirty="0" smtClean="0">
              <a:solidFill>
                <a:srgbClr val="FFFF00"/>
              </a:solidFill>
            </a:endParaRPr>
          </a:p>
        </p:txBody>
      </p:sp>
    </p:spTree>
    <p:extLst>
      <p:ext uri="{BB962C8B-B14F-4D97-AF65-F5344CB8AC3E}">
        <p14:creationId xmlns:p14="http://schemas.microsoft.com/office/powerpoint/2010/main" val="817245203"/>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Good Managers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Devoted to God</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Manager was praise for his shrewd action</a:t>
            </a:r>
            <a:endParaRPr lang="en-NZ" sz="3400" b="1" dirty="0">
              <a:solidFill>
                <a:schemeClr val="bg1"/>
              </a:solidFill>
            </a:endParaRPr>
          </a:p>
          <a:p>
            <a:pPr algn="l">
              <a:lnSpc>
                <a:spcPct val="100000"/>
              </a:lnSpc>
              <a:spcBef>
                <a:spcPts val="0"/>
              </a:spcBef>
            </a:pPr>
            <a:r>
              <a:rPr lang="en-NZ" sz="3400" b="1" dirty="0" smtClean="0">
                <a:solidFill>
                  <a:schemeClr val="bg1"/>
                </a:solidFill>
              </a:rPr>
              <a:t>	Quick and Smart to prepare for future</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V8 </a:t>
            </a:r>
            <a:r>
              <a:rPr lang="en-NZ" sz="3400" b="1" i="1" dirty="0">
                <a:solidFill>
                  <a:srgbClr val="FFFF00"/>
                </a:solidFill>
              </a:rPr>
              <a:t>“The master commended the dishonest manager because he had acted shrewdly.</a:t>
            </a:r>
            <a:endParaRPr lang="en-NZ" sz="3400" b="1" i="1" dirty="0" smtClean="0">
              <a:solidFill>
                <a:srgbClr val="FFFF00"/>
              </a:solidFill>
            </a:endParaRPr>
          </a:p>
        </p:txBody>
      </p:sp>
    </p:spTree>
    <p:extLst>
      <p:ext uri="{BB962C8B-B14F-4D97-AF65-F5344CB8AC3E}">
        <p14:creationId xmlns:p14="http://schemas.microsoft.com/office/powerpoint/2010/main" val="148493011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nSpc>
                <a:spcPct val="100000"/>
              </a:lnSpc>
              <a:spcBef>
                <a:spcPts val="0"/>
              </a:spcBef>
            </a:pPr>
            <a:r>
              <a:rPr lang="en-NZ" sz="3400" b="1" dirty="0" smtClean="0">
                <a:solidFill>
                  <a:schemeClr val="bg1"/>
                </a:solidFill>
              </a:rPr>
              <a:t>Serve the Lord</a:t>
            </a:r>
            <a:endParaRPr lang="en-NZ" sz="3400" b="1" dirty="0">
              <a:solidFill>
                <a:schemeClr val="bg1"/>
              </a:solidFill>
            </a:endParaRP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Good Managers</a:t>
            </a:r>
          </a:p>
          <a:p>
            <a:pPr marL="457200" indent="-457200" algn="l">
              <a:lnSpc>
                <a:spcPct val="100000"/>
              </a:lnSpc>
              <a:spcBef>
                <a:spcPts val="0"/>
              </a:spcBef>
              <a:buFont typeface="Arial" panose="020B0604020202020204" pitchFamily="34" charset="0"/>
              <a:buChar char="•"/>
            </a:pPr>
            <a:r>
              <a:rPr lang="en-NZ" sz="3400" b="1" dirty="0" smtClean="0">
                <a:solidFill>
                  <a:schemeClr val="bg1"/>
                </a:solidFill>
              </a:rPr>
              <a:t>Be Devoted to God</a:t>
            </a: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	</a:t>
            </a:r>
            <a:endParaRPr lang="en-NZ" sz="3400" b="1" i="1" dirty="0" smtClean="0">
              <a:solidFill>
                <a:srgbClr val="FFFF00"/>
              </a:solidFill>
            </a:endParaRPr>
          </a:p>
        </p:txBody>
      </p:sp>
    </p:spTree>
    <p:extLst>
      <p:ext uri="{BB962C8B-B14F-4D97-AF65-F5344CB8AC3E}">
        <p14:creationId xmlns:p14="http://schemas.microsoft.com/office/powerpoint/2010/main" val="56711315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gn="l">
              <a:lnSpc>
                <a:spcPct val="100000"/>
              </a:lnSpc>
              <a:spcBef>
                <a:spcPts val="0"/>
              </a:spcBef>
            </a:pPr>
            <a:r>
              <a:rPr lang="en-NZ" sz="3400" b="1" dirty="0" smtClean="0">
                <a:solidFill>
                  <a:schemeClr val="bg1"/>
                </a:solidFill>
              </a:rPr>
              <a:t>	3 </a:t>
            </a:r>
            <a:r>
              <a:rPr lang="en-NZ" sz="3400" b="1" dirty="0">
                <a:solidFill>
                  <a:schemeClr val="bg1"/>
                </a:solidFill>
              </a:rPr>
              <a:t>The servant said to himself, </a:t>
            </a:r>
            <a:endParaRPr lang="en-NZ" sz="3400" b="1" dirty="0" smtClean="0">
              <a:solidFill>
                <a:schemeClr val="bg1"/>
              </a:solidFill>
            </a:endParaRPr>
          </a:p>
          <a:p>
            <a:pPr algn="l">
              <a:lnSpc>
                <a:spcPct val="100000"/>
              </a:lnSpc>
              <a:spcBef>
                <a:spcPts val="0"/>
              </a:spcBef>
            </a:pPr>
            <a:r>
              <a:rPr lang="en-NZ" sz="2000" b="1" dirty="0">
                <a:solidFill>
                  <a:schemeClr val="bg1"/>
                </a:solidFill>
              </a:rPr>
              <a:t>	</a:t>
            </a:r>
            <a:endParaRPr lang="en-NZ" sz="20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My master is going to dismiss me from my </a:t>
            </a:r>
            <a:r>
              <a:rPr lang="en-NZ" sz="3400" b="1" dirty="0" smtClean="0">
                <a:solidFill>
                  <a:schemeClr val="bg1"/>
                </a:solidFill>
              </a:rPr>
              <a:t>	job</a:t>
            </a:r>
            <a:r>
              <a:rPr lang="en-NZ" sz="3400" b="1" dirty="0">
                <a:solidFill>
                  <a:schemeClr val="bg1"/>
                </a:solidFill>
              </a:rPr>
              <a:t>. What shall I do? I am not strong </a:t>
            </a:r>
            <a:r>
              <a:rPr lang="en-NZ" sz="3400" b="1" dirty="0" smtClean="0">
                <a:solidFill>
                  <a:schemeClr val="bg1"/>
                </a:solidFill>
              </a:rPr>
              <a:t>	enough </a:t>
            </a:r>
            <a:r>
              <a:rPr lang="en-NZ" sz="3400" b="1" dirty="0">
                <a:solidFill>
                  <a:schemeClr val="bg1"/>
                </a:solidFill>
              </a:rPr>
              <a:t>to dig ditches, and I am ashamed to </a:t>
            </a:r>
            <a:r>
              <a:rPr lang="en-NZ" sz="3400" b="1" dirty="0" smtClean="0">
                <a:solidFill>
                  <a:schemeClr val="bg1"/>
                </a:solidFill>
              </a:rPr>
              <a:t>	beg</a:t>
            </a:r>
            <a:r>
              <a:rPr lang="en-NZ" sz="3400" b="1" dirty="0">
                <a:solidFill>
                  <a:schemeClr val="bg1"/>
                </a:solidFill>
              </a:rPr>
              <a:t>. 4 Now I know what I will do! Then </a:t>
            </a:r>
            <a:r>
              <a:rPr lang="en-NZ" sz="3400" b="1" dirty="0" smtClean="0">
                <a:solidFill>
                  <a:schemeClr val="bg1"/>
                </a:solidFill>
              </a:rPr>
              <a:t>	when </a:t>
            </a:r>
            <a:r>
              <a:rPr lang="en-NZ" sz="3400" b="1" dirty="0">
                <a:solidFill>
                  <a:schemeClr val="bg1"/>
                </a:solidFill>
              </a:rPr>
              <a:t>my job is gone, I shall have friends </a:t>
            </a:r>
            <a:r>
              <a:rPr lang="en-NZ" sz="3400" b="1" dirty="0" smtClean="0">
                <a:solidFill>
                  <a:schemeClr val="bg1"/>
                </a:solidFill>
              </a:rPr>
              <a:t>	who </a:t>
            </a:r>
            <a:r>
              <a:rPr lang="en-NZ" sz="3400" b="1" dirty="0">
                <a:solidFill>
                  <a:schemeClr val="bg1"/>
                </a:solidFill>
              </a:rPr>
              <a:t>will welcome me in their homes.’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	5 So he called in all the people who were in 	debt to his master. </a:t>
            </a: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161744745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He </a:t>
            </a:r>
            <a:r>
              <a:rPr lang="en-NZ" sz="3400" b="1" dirty="0">
                <a:solidFill>
                  <a:schemeClr val="bg1"/>
                </a:solidFill>
              </a:rPr>
              <a:t>asked the first one, ‘How much do you </a:t>
            </a:r>
            <a:r>
              <a:rPr lang="en-NZ" sz="3400" b="1" dirty="0" smtClean="0">
                <a:solidFill>
                  <a:schemeClr val="bg1"/>
                </a:solidFill>
              </a:rPr>
              <a:t>	owe </a:t>
            </a:r>
            <a:r>
              <a:rPr lang="en-NZ" sz="3400" b="1" dirty="0">
                <a:solidFill>
                  <a:schemeClr val="bg1"/>
                </a:solidFill>
              </a:rPr>
              <a:t>my master?’ 6 ‘One hundred barrels of </a:t>
            </a:r>
            <a:r>
              <a:rPr lang="en-NZ" sz="3400" b="1" dirty="0" smtClean="0">
                <a:solidFill>
                  <a:schemeClr val="bg1"/>
                </a:solidFill>
              </a:rPr>
              <a:t>	olive </a:t>
            </a:r>
            <a:r>
              <a:rPr lang="en-NZ" sz="3400" b="1" dirty="0">
                <a:solidFill>
                  <a:schemeClr val="bg1"/>
                </a:solidFill>
              </a:rPr>
              <a:t>oil,’ he answered. ‘Here is your </a:t>
            </a:r>
            <a:r>
              <a:rPr lang="en-NZ" sz="3400" b="1" dirty="0" smtClean="0">
                <a:solidFill>
                  <a:schemeClr val="bg1"/>
                </a:solidFill>
              </a:rPr>
              <a:t>	account</a:t>
            </a:r>
            <a:r>
              <a:rPr lang="en-NZ" sz="3400" b="1" dirty="0">
                <a:solidFill>
                  <a:schemeClr val="bg1"/>
                </a:solidFill>
              </a:rPr>
              <a:t>,’ the manager told him; ‘sit down </a:t>
            </a:r>
            <a:r>
              <a:rPr lang="en-NZ" sz="3400" b="1" dirty="0" smtClean="0">
                <a:solidFill>
                  <a:schemeClr val="bg1"/>
                </a:solidFill>
              </a:rPr>
              <a:t>	and </a:t>
            </a:r>
            <a:r>
              <a:rPr lang="en-NZ" sz="3400" b="1" dirty="0">
                <a:solidFill>
                  <a:schemeClr val="bg1"/>
                </a:solidFill>
              </a:rPr>
              <a:t>write fifty.’ </a:t>
            </a:r>
            <a:endParaRPr lang="en-NZ" sz="3400" b="1" dirty="0" smtClean="0">
              <a:solidFill>
                <a:schemeClr val="bg1"/>
              </a:solidFill>
            </a:endParaRPr>
          </a:p>
          <a:p>
            <a:pPr algn="l">
              <a:lnSpc>
                <a:spcPct val="100000"/>
              </a:lnSpc>
              <a:spcBef>
                <a:spcPts val="0"/>
              </a:spcBef>
            </a:pPr>
            <a:endParaRPr lang="en-NZ" sz="20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7 </a:t>
            </a:r>
            <a:r>
              <a:rPr lang="en-NZ" sz="3400" b="1" dirty="0">
                <a:solidFill>
                  <a:schemeClr val="bg1"/>
                </a:solidFill>
              </a:rPr>
              <a:t>Then he asked another one, ‘And you</a:t>
            </a:r>
            <a:r>
              <a:rPr lang="en-NZ" sz="3400" b="1" dirty="0" smtClean="0">
                <a:solidFill>
                  <a:schemeClr val="bg1"/>
                </a:solidFill>
              </a:rPr>
              <a:t>—	how </a:t>
            </a:r>
            <a:r>
              <a:rPr lang="en-NZ" sz="3400" b="1" dirty="0">
                <a:solidFill>
                  <a:schemeClr val="bg1"/>
                </a:solidFill>
              </a:rPr>
              <a:t>much do you owe?’ ‘A thousand </a:t>
            </a:r>
            <a:r>
              <a:rPr lang="en-NZ" sz="3400" b="1" dirty="0" smtClean="0">
                <a:solidFill>
                  <a:schemeClr val="bg1"/>
                </a:solidFill>
              </a:rPr>
              <a:t>	bushels </a:t>
            </a:r>
            <a:r>
              <a:rPr lang="en-NZ" sz="3400" b="1" dirty="0">
                <a:solidFill>
                  <a:schemeClr val="bg1"/>
                </a:solidFill>
              </a:rPr>
              <a:t>of wheat,’ he answered. ‘Here is </a:t>
            </a:r>
            <a:r>
              <a:rPr lang="en-NZ" sz="3400" b="1" dirty="0" smtClean="0">
                <a:solidFill>
                  <a:schemeClr val="bg1"/>
                </a:solidFill>
              </a:rPr>
              <a:t>	your </a:t>
            </a:r>
            <a:r>
              <a:rPr lang="en-NZ" sz="3400" b="1" dirty="0">
                <a:solidFill>
                  <a:schemeClr val="bg1"/>
                </a:solidFill>
              </a:rPr>
              <a:t>account,’ the manager told him; ‘write </a:t>
            </a:r>
            <a:r>
              <a:rPr lang="en-NZ" sz="3400" b="1" dirty="0" smtClean="0">
                <a:solidFill>
                  <a:schemeClr val="bg1"/>
                </a:solidFill>
              </a:rPr>
              <a:t>	eight </a:t>
            </a:r>
            <a:r>
              <a:rPr lang="en-NZ" sz="3400" b="1" dirty="0">
                <a:solidFill>
                  <a:schemeClr val="bg1"/>
                </a:solidFill>
              </a:rPr>
              <a:t>hundred</a:t>
            </a:r>
            <a:r>
              <a:rPr lang="en-NZ" sz="3400" b="1" dirty="0" smtClean="0">
                <a:solidFill>
                  <a:schemeClr val="bg1"/>
                </a:solidFill>
              </a:rPr>
              <a:t>.’</a:t>
            </a:r>
          </a:p>
        </p:txBody>
      </p:sp>
    </p:spTree>
    <p:extLst>
      <p:ext uri="{BB962C8B-B14F-4D97-AF65-F5344CB8AC3E}">
        <p14:creationId xmlns:p14="http://schemas.microsoft.com/office/powerpoint/2010/main" val="145623792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gn="l">
              <a:lnSpc>
                <a:spcPct val="100000"/>
              </a:lnSpc>
              <a:spcBef>
                <a:spcPts val="0"/>
              </a:spcBef>
            </a:pPr>
            <a:r>
              <a:rPr lang="en-NZ" sz="3400" b="1" dirty="0" smtClean="0">
                <a:solidFill>
                  <a:schemeClr val="bg1"/>
                </a:solidFill>
              </a:rPr>
              <a:t>	8 </a:t>
            </a:r>
            <a:r>
              <a:rPr lang="en-NZ" sz="3400" b="1" dirty="0">
                <a:solidFill>
                  <a:schemeClr val="bg1"/>
                </a:solidFill>
              </a:rPr>
              <a:t>As a result the master of this dishonest </a:t>
            </a:r>
            <a:r>
              <a:rPr lang="en-NZ" sz="3400" b="1" dirty="0" smtClean="0">
                <a:solidFill>
                  <a:schemeClr val="bg1"/>
                </a:solidFill>
              </a:rPr>
              <a:t>	manager </a:t>
            </a:r>
            <a:r>
              <a:rPr lang="en-NZ" sz="3400" b="1" dirty="0">
                <a:solidFill>
                  <a:schemeClr val="bg1"/>
                </a:solidFill>
              </a:rPr>
              <a:t>praised him for doing such a </a:t>
            </a:r>
            <a:r>
              <a:rPr lang="en-NZ" sz="3400" b="1" dirty="0" smtClean="0">
                <a:solidFill>
                  <a:schemeClr val="bg1"/>
                </a:solidFill>
              </a:rPr>
              <a:t>	shrewd </a:t>
            </a:r>
            <a:r>
              <a:rPr lang="en-NZ" sz="3400" b="1" dirty="0">
                <a:solidFill>
                  <a:schemeClr val="bg1"/>
                </a:solidFill>
              </a:rPr>
              <a:t>thing; because the people of this </a:t>
            </a:r>
            <a:r>
              <a:rPr lang="en-NZ" sz="3400" b="1" dirty="0" smtClean="0">
                <a:solidFill>
                  <a:schemeClr val="bg1"/>
                </a:solidFill>
              </a:rPr>
              <a:t>	world </a:t>
            </a:r>
            <a:r>
              <a:rPr lang="en-NZ" sz="3400" b="1" dirty="0">
                <a:solidFill>
                  <a:schemeClr val="bg1"/>
                </a:solidFill>
              </a:rPr>
              <a:t>are much more shrewd in handling </a:t>
            </a:r>
            <a:r>
              <a:rPr lang="en-NZ" sz="3400" b="1" dirty="0" smtClean="0">
                <a:solidFill>
                  <a:schemeClr val="bg1"/>
                </a:solidFill>
              </a:rPr>
              <a:t>	their </a:t>
            </a:r>
            <a:r>
              <a:rPr lang="en-NZ" sz="3400" b="1" dirty="0">
                <a:solidFill>
                  <a:schemeClr val="bg1"/>
                </a:solidFill>
              </a:rPr>
              <a:t>affairs than the people who belong to </a:t>
            </a:r>
            <a:r>
              <a:rPr lang="en-NZ" sz="3400" b="1" dirty="0" smtClean="0">
                <a:solidFill>
                  <a:schemeClr val="bg1"/>
                </a:solidFill>
              </a:rPr>
              <a:t>	the </a:t>
            </a:r>
            <a:r>
              <a:rPr lang="en-NZ" sz="3400" b="1" dirty="0">
                <a:solidFill>
                  <a:schemeClr val="bg1"/>
                </a:solidFill>
              </a:rPr>
              <a:t>light.”</a:t>
            </a: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a:solidFill>
                  <a:schemeClr val="bg1"/>
                </a:solidFill>
              </a:rPr>
              <a:t>9 And Jesus went on to say, “And so I tell you: make friends for yourselves with worldly wealth, so that when it gives out, you will be welcomed in the eternal home. </a:t>
            </a:r>
            <a:endParaRPr lang="en-NZ" sz="3400" b="1" dirty="0" smtClean="0">
              <a:solidFill>
                <a:schemeClr val="bg1"/>
              </a:solidFill>
            </a:endParaRPr>
          </a:p>
        </p:txBody>
      </p:sp>
    </p:spTree>
    <p:extLst>
      <p:ext uri="{BB962C8B-B14F-4D97-AF65-F5344CB8AC3E}">
        <p14:creationId xmlns:p14="http://schemas.microsoft.com/office/powerpoint/2010/main" val="22370230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gn="l">
              <a:lnSpc>
                <a:spcPct val="100000"/>
              </a:lnSpc>
              <a:spcBef>
                <a:spcPts val="0"/>
              </a:spcBef>
            </a:pPr>
            <a:r>
              <a:rPr lang="en-NZ" sz="3400" b="1" dirty="0" smtClean="0">
                <a:solidFill>
                  <a:schemeClr val="bg1"/>
                </a:solidFill>
              </a:rPr>
              <a:t>10 </a:t>
            </a:r>
            <a:r>
              <a:rPr lang="en-NZ" sz="3400" b="1" dirty="0">
                <a:solidFill>
                  <a:schemeClr val="bg1"/>
                </a:solidFill>
              </a:rPr>
              <a:t>Whoever is faithful in small matters will be faithful in large ones; whoever is dishonest in small matters will be dishonest in large ones.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11 </a:t>
            </a:r>
            <a:r>
              <a:rPr lang="en-NZ" sz="3400" b="1" dirty="0">
                <a:solidFill>
                  <a:schemeClr val="bg1"/>
                </a:solidFill>
              </a:rPr>
              <a:t>If, then, you have not been faithful in handling worldly wealth, how can you be trusted with true wealth?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12 </a:t>
            </a:r>
            <a:r>
              <a:rPr lang="en-NZ" sz="3400" b="1" dirty="0">
                <a:solidFill>
                  <a:schemeClr val="bg1"/>
                </a:solidFill>
              </a:rPr>
              <a:t>And if you have not been faithful with what belongs to someone else, who will give you what belongs to you</a:t>
            </a:r>
            <a:r>
              <a:rPr lang="en-NZ" sz="3400" b="1" dirty="0" smtClean="0">
                <a:solidFill>
                  <a:schemeClr val="bg1"/>
                </a:solidFill>
              </a:rPr>
              <a:t>?</a:t>
            </a:r>
          </a:p>
        </p:txBody>
      </p:sp>
    </p:spTree>
    <p:extLst>
      <p:ext uri="{BB962C8B-B14F-4D97-AF65-F5344CB8AC3E}">
        <p14:creationId xmlns:p14="http://schemas.microsoft.com/office/powerpoint/2010/main" val="3593421934"/>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gn="l">
              <a:lnSpc>
                <a:spcPct val="100000"/>
              </a:lnSpc>
              <a:spcBef>
                <a:spcPts val="0"/>
              </a:spcBef>
            </a:pPr>
            <a:r>
              <a:rPr lang="en-NZ" sz="3400" b="1" dirty="0" smtClean="0">
                <a:solidFill>
                  <a:schemeClr val="bg1"/>
                </a:solidFill>
              </a:rPr>
              <a:t>13 </a:t>
            </a:r>
            <a:r>
              <a:rPr lang="en-NZ" sz="3400" b="1" dirty="0">
                <a:solidFill>
                  <a:schemeClr val="bg1"/>
                </a:solidFill>
              </a:rPr>
              <a:t>“No servant can be the slave of two masters; such a slave will hate one and love the other or will be loyal to one and despise the other. </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You </a:t>
            </a:r>
            <a:r>
              <a:rPr lang="en-NZ" sz="3400" b="1" dirty="0">
                <a:solidFill>
                  <a:schemeClr val="bg1"/>
                </a:solidFill>
              </a:rPr>
              <a:t>cannot serve both God and money.”</a:t>
            </a:r>
            <a:endParaRPr lang="en-NZ" sz="3400" b="1" dirty="0" smtClean="0">
              <a:solidFill>
                <a:schemeClr val="bg1"/>
              </a:solidFill>
            </a:endParaRPr>
          </a:p>
        </p:txBody>
      </p:sp>
    </p:spTree>
    <p:extLst>
      <p:ext uri="{BB962C8B-B14F-4D97-AF65-F5344CB8AC3E}">
        <p14:creationId xmlns:p14="http://schemas.microsoft.com/office/powerpoint/2010/main" val="2224317263"/>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20296487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16:1 – 13 </a:t>
            </a:r>
            <a:endParaRPr lang="en-NZ" sz="36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r>
              <a:rPr lang="en-NZ" sz="3400" b="1" i="1" dirty="0" smtClean="0">
                <a:solidFill>
                  <a:srgbClr val="FFFF00"/>
                </a:solidFill>
              </a:rPr>
              <a:t>V9 </a:t>
            </a:r>
            <a:r>
              <a:rPr lang="en-NZ" sz="3400" b="1" i="1" dirty="0">
                <a:solidFill>
                  <a:srgbClr val="FFFF00"/>
                </a:solidFill>
              </a:rPr>
              <a:t>use worldly wealth to gain friends for yourselves, so that when it is gone, you will be welcomed into eternal dwellings. </a:t>
            </a:r>
            <a:endParaRPr lang="en-NZ" sz="3400" b="1" i="1" dirty="0" smtClean="0">
              <a:solidFill>
                <a:srgbClr val="FFFF00"/>
              </a:solidFill>
            </a:endParaRPr>
          </a:p>
        </p:txBody>
      </p:sp>
    </p:spTree>
    <p:extLst>
      <p:ext uri="{BB962C8B-B14F-4D97-AF65-F5344CB8AC3E}">
        <p14:creationId xmlns:p14="http://schemas.microsoft.com/office/powerpoint/2010/main" val="68509707"/>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3738</TotalTime>
  <Words>580</Words>
  <Application>Microsoft Office PowerPoint</Application>
  <PresentationFormat>On-screen Show (4:3)</PresentationFormat>
  <Paragraphs>198</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479</cp:revision>
  <dcterms:created xsi:type="dcterms:W3CDTF">2017-05-05T00:30:58Z</dcterms:created>
  <dcterms:modified xsi:type="dcterms:W3CDTF">2019-09-21T21:43:08Z</dcterms:modified>
</cp:coreProperties>
</file>