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 r:id="rId2"/>
    <p:sldId id="365" r:id="rId3"/>
    <p:sldId id="446" r:id="rId4"/>
    <p:sldId id="447" r:id="rId5"/>
    <p:sldId id="448" r:id="rId6"/>
    <p:sldId id="385" r:id="rId7"/>
    <p:sldId id="384" r:id="rId8"/>
    <p:sldId id="449" r:id="rId9"/>
    <p:sldId id="450"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6" r:id="rId26"/>
    <p:sldId id="467" r:id="rId27"/>
    <p:sldId id="468" r:id="rId28"/>
    <p:sldId id="469" r:id="rId29"/>
    <p:sldId id="470" r:id="rId30"/>
    <p:sldId id="471" r:id="rId31"/>
    <p:sldId id="472" r:id="rId32"/>
    <p:sldId id="473" r:id="rId33"/>
    <p:sldId id="474" r:id="rId34"/>
    <p:sldId id="475" r:id="rId35"/>
    <p:sldId id="476" r:id="rId36"/>
    <p:sldId id="477" r:id="rId37"/>
    <p:sldId id="478" r:id="rId38"/>
    <p:sldId id="479" r:id="rId39"/>
    <p:sldId id="480" r:id="rId40"/>
    <p:sldId id="481" r:id="rId41"/>
    <p:sldId id="482" r:id="rId42"/>
    <p:sldId id="48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6600"/>
    <a:srgbClr val="008000"/>
    <a:srgbClr val="094B16"/>
    <a:srgbClr val="0D7120"/>
    <a:srgbClr val="DAA010"/>
    <a:srgbClr val="FF9900"/>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24/03/2019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24/03/2019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24/03/2019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24/03/2019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24/03/2019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24/03/2019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24/03/2019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24/03/2019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a:t>
            </a:r>
            <a:r>
              <a:rPr lang="en-NZ" sz="4000" b="1" dirty="0" smtClean="0">
                <a:solidFill>
                  <a:schemeClr val="bg1"/>
                </a:solidFill>
              </a:rPr>
              <a:t>: </a:t>
            </a:r>
          </a:p>
          <a:p>
            <a:pPr>
              <a:lnSpc>
                <a:spcPct val="100000"/>
              </a:lnSpc>
              <a:spcBef>
                <a:spcPts val="0"/>
              </a:spcBef>
            </a:pPr>
            <a:r>
              <a:rPr lang="en-NZ" sz="4000" b="1" dirty="0" smtClean="0">
                <a:solidFill>
                  <a:schemeClr val="bg1"/>
                </a:solidFill>
              </a:rPr>
              <a:t>Isaiah 55:1 – 9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13:1 – 9 </a:t>
            </a:r>
            <a:endParaRPr lang="en-NZ" sz="36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8 </a:t>
            </a:r>
            <a:r>
              <a:rPr lang="en-NZ" sz="3400" b="1" dirty="0">
                <a:solidFill>
                  <a:schemeClr val="bg1"/>
                </a:solidFill>
              </a:rPr>
              <a:t>But the gardener answered,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Leave it alone, sir, just one more year; I will </a:t>
            </a:r>
            <a:r>
              <a:rPr lang="en-NZ" sz="3400" b="1" dirty="0" smtClean="0">
                <a:solidFill>
                  <a:schemeClr val="bg1"/>
                </a:solidFill>
              </a:rPr>
              <a:t>	dig </a:t>
            </a:r>
            <a:r>
              <a:rPr lang="en-NZ" sz="3400" b="1" dirty="0">
                <a:solidFill>
                  <a:schemeClr val="bg1"/>
                </a:solidFill>
              </a:rPr>
              <a:t>around it and put in some fertilizer. 9 </a:t>
            </a:r>
            <a:r>
              <a:rPr lang="en-NZ" sz="3400" b="1" dirty="0" smtClean="0">
                <a:solidFill>
                  <a:schemeClr val="bg1"/>
                </a:solidFill>
              </a:rPr>
              <a:t>	Then </a:t>
            </a:r>
            <a:r>
              <a:rPr lang="en-NZ" sz="3400" b="1" dirty="0">
                <a:solidFill>
                  <a:schemeClr val="bg1"/>
                </a:solidFill>
              </a:rPr>
              <a:t>if the tree bears figs next year, so </a:t>
            </a:r>
            <a:r>
              <a:rPr lang="en-NZ" sz="3400" b="1" dirty="0" smtClean="0">
                <a:solidFill>
                  <a:schemeClr val="bg1"/>
                </a:solidFill>
              </a:rPr>
              <a:t>	much </a:t>
            </a:r>
            <a:r>
              <a:rPr lang="en-NZ" sz="3400" b="1" dirty="0">
                <a:solidFill>
                  <a:schemeClr val="bg1"/>
                </a:solidFill>
              </a:rPr>
              <a:t>the better; if not, then you can have </a:t>
            </a:r>
            <a:r>
              <a:rPr lang="en-NZ" sz="3400" b="1" dirty="0" smtClean="0">
                <a:solidFill>
                  <a:schemeClr val="bg1"/>
                </a:solidFill>
              </a:rPr>
              <a:t>	it </a:t>
            </a:r>
            <a:r>
              <a:rPr lang="en-NZ" sz="3400" b="1" dirty="0">
                <a:solidFill>
                  <a:schemeClr val="bg1"/>
                </a:solidFill>
              </a:rPr>
              <a:t>cut down.’”</a:t>
            </a:r>
          </a:p>
        </p:txBody>
      </p:sp>
    </p:spTree>
    <p:extLst>
      <p:ext uri="{BB962C8B-B14F-4D97-AF65-F5344CB8AC3E}">
        <p14:creationId xmlns:p14="http://schemas.microsoft.com/office/powerpoint/2010/main" val="353161665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10818986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r>
              <a:rPr lang="en-NZ" sz="3400" b="1" dirty="0" smtClean="0">
                <a:solidFill>
                  <a:schemeClr val="bg1"/>
                </a:solidFill>
              </a:rPr>
              <a:t>- in need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6524598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r>
              <a:rPr lang="en-NZ" sz="3400" b="1" dirty="0" smtClean="0">
                <a:solidFill>
                  <a:schemeClr val="bg1"/>
                </a:solidFill>
              </a:rPr>
              <a:t>- in need, we go places to meet needs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38450844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in need, we go places to meet needs</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Mt Albert Prayer service</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390186654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in need, we go places to meet needs</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Mt Albert Prayer service</a:t>
            </a:r>
          </a:p>
          <a:p>
            <a:pPr algn="l">
              <a:lnSpc>
                <a:spcPct val="100000"/>
              </a:lnSpc>
              <a:spcBef>
                <a:spcPts val="0"/>
              </a:spcBef>
            </a:pPr>
            <a:r>
              <a:rPr lang="en-NZ" sz="3400" b="1" dirty="0">
                <a:solidFill>
                  <a:schemeClr val="bg1"/>
                </a:solidFill>
              </a:rPr>
              <a:t>	</a:t>
            </a:r>
            <a:r>
              <a:rPr lang="en-NZ" sz="3400" b="1" dirty="0" smtClean="0">
                <a:solidFill>
                  <a:schemeClr val="bg1"/>
                </a:solidFill>
              </a:rPr>
              <a:t>Many in need, attended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29315198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in need, we go places to meet needs</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Mt Albert Prayer service</a:t>
            </a:r>
          </a:p>
          <a:p>
            <a:pPr algn="l">
              <a:lnSpc>
                <a:spcPct val="100000"/>
              </a:lnSpc>
              <a:spcBef>
                <a:spcPts val="0"/>
              </a:spcBef>
            </a:pPr>
            <a:r>
              <a:rPr lang="en-NZ" sz="3400" b="1" dirty="0">
                <a:solidFill>
                  <a:schemeClr val="bg1"/>
                </a:solidFill>
              </a:rPr>
              <a:t>	</a:t>
            </a:r>
            <a:r>
              <a:rPr lang="en-NZ" sz="3400" b="1" dirty="0" smtClean="0">
                <a:solidFill>
                  <a:schemeClr val="bg1"/>
                </a:solidFill>
              </a:rPr>
              <a:t>Many in need, attended</a:t>
            </a: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p:txBody>
      </p:sp>
    </p:spTree>
    <p:extLst>
      <p:ext uri="{BB962C8B-B14F-4D97-AF65-F5344CB8AC3E}">
        <p14:creationId xmlns:p14="http://schemas.microsoft.com/office/powerpoint/2010/main" val="109693022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in need, we go places to meet needs</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Mt Albert Prayer service</a:t>
            </a:r>
          </a:p>
          <a:p>
            <a:pPr algn="l">
              <a:lnSpc>
                <a:spcPct val="100000"/>
              </a:lnSpc>
              <a:spcBef>
                <a:spcPts val="0"/>
              </a:spcBef>
            </a:pPr>
            <a:r>
              <a:rPr lang="en-NZ" sz="3400" b="1" dirty="0">
                <a:solidFill>
                  <a:schemeClr val="bg1"/>
                </a:solidFill>
              </a:rPr>
              <a:t>	</a:t>
            </a:r>
            <a:r>
              <a:rPr lang="en-NZ" sz="3400" b="1" dirty="0" smtClean="0">
                <a:solidFill>
                  <a:schemeClr val="bg1"/>
                </a:solidFill>
              </a:rPr>
              <a:t>Many in need, attended</a:t>
            </a: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9988488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in need, we go places to meet needs</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Mt Albert Prayer service</a:t>
            </a:r>
          </a:p>
          <a:p>
            <a:pPr algn="l">
              <a:lnSpc>
                <a:spcPct val="100000"/>
              </a:lnSpc>
              <a:spcBef>
                <a:spcPts val="0"/>
              </a:spcBef>
            </a:pPr>
            <a:r>
              <a:rPr lang="en-NZ" sz="3400" b="1" dirty="0">
                <a:solidFill>
                  <a:schemeClr val="bg1"/>
                </a:solidFill>
              </a:rPr>
              <a:t>	</a:t>
            </a:r>
            <a:r>
              <a:rPr lang="en-NZ" sz="3400" b="1" dirty="0" smtClean="0">
                <a:solidFill>
                  <a:schemeClr val="bg1"/>
                </a:solidFill>
              </a:rPr>
              <a:t>Many in need, attended</a:t>
            </a: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r>
              <a:rPr lang="en-NZ" sz="3400" b="1" dirty="0" smtClean="0">
                <a:solidFill>
                  <a:schemeClr val="bg1"/>
                </a:solidFill>
              </a:rPr>
              <a:t>	Invitation to those in need – Come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94384361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r>
              <a:rPr lang="en-NZ" sz="3400" b="1" dirty="0" smtClean="0">
                <a:solidFill>
                  <a:schemeClr val="bg1"/>
                </a:solidFill>
              </a:rPr>
              <a:t>	Invitation to those in need – Come </a:t>
            </a:r>
          </a:p>
          <a:p>
            <a:pPr algn="l">
              <a:lnSpc>
                <a:spcPct val="100000"/>
              </a:lnSpc>
              <a:spcBef>
                <a:spcPts val="0"/>
              </a:spcBef>
            </a:pPr>
            <a:r>
              <a:rPr lang="en-NZ" sz="3400" b="1" dirty="0">
                <a:solidFill>
                  <a:schemeClr val="bg1"/>
                </a:solidFill>
              </a:rPr>
              <a:t>	</a:t>
            </a:r>
            <a:r>
              <a:rPr lang="en-NZ" sz="3400" b="1" dirty="0" smtClean="0">
                <a:solidFill>
                  <a:schemeClr val="bg1"/>
                </a:solidFill>
              </a:rPr>
              <a:t>‘Thirst’ was a real need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5977701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55:1 – 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 The </a:t>
            </a:r>
            <a:r>
              <a:rPr lang="en-NZ" sz="3400" b="1" dirty="0">
                <a:solidFill>
                  <a:schemeClr val="bg1"/>
                </a:solidFill>
              </a:rPr>
              <a:t>Lord says</a:t>
            </a:r>
            <a:r>
              <a:rPr lang="en-NZ" sz="3400" b="1" dirty="0" smtClean="0">
                <a:solidFill>
                  <a:schemeClr val="bg1"/>
                </a:solidFill>
              </a:rPr>
              <a:t>, </a:t>
            </a:r>
          </a:p>
          <a:p>
            <a:pPr algn="l">
              <a:lnSpc>
                <a:spcPct val="100000"/>
              </a:lnSpc>
              <a:spcBef>
                <a:spcPts val="0"/>
              </a:spcBef>
            </a:pPr>
            <a:r>
              <a:rPr lang="en-NZ" sz="3400" b="1" dirty="0" smtClean="0">
                <a:solidFill>
                  <a:schemeClr val="bg1"/>
                </a:solidFill>
              </a:rPr>
              <a:t>“Come, everyone who is thirsty—here </a:t>
            </a:r>
            <a:r>
              <a:rPr lang="en-NZ" sz="3400" b="1" dirty="0">
                <a:solidFill>
                  <a:schemeClr val="bg1"/>
                </a:solidFill>
              </a:rPr>
              <a:t>is water!</a:t>
            </a:r>
          </a:p>
          <a:p>
            <a:pPr algn="l">
              <a:lnSpc>
                <a:spcPct val="100000"/>
              </a:lnSpc>
              <a:spcBef>
                <a:spcPts val="0"/>
              </a:spcBef>
            </a:pPr>
            <a:r>
              <a:rPr lang="en-NZ" sz="3400" b="1" dirty="0">
                <a:solidFill>
                  <a:schemeClr val="bg1"/>
                </a:solidFill>
              </a:rPr>
              <a:t>Come, you that have no </a:t>
            </a:r>
            <a:r>
              <a:rPr lang="en-NZ" sz="3400" b="1" dirty="0" smtClean="0">
                <a:solidFill>
                  <a:schemeClr val="bg1"/>
                </a:solidFill>
              </a:rPr>
              <a:t>money—buy </a:t>
            </a:r>
            <a:r>
              <a:rPr lang="en-NZ" sz="3400" b="1" dirty="0">
                <a:solidFill>
                  <a:schemeClr val="bg1"/>
                </a:solidFill>
              </a:rPr>
              <a:t>grain and eat</a:t>
            </a:r>
            <a:r>
              <a:rPr lang="en-NZ" sz="3400" b="1" dirty="0" smtClean="0">
                <a:solidFill>
                  <a:schemeClr val="bg1"/>
                </a:solidFill>
              </a:rPr>
              <a:t>!  Come</a:t>
            </a:r>
            <a:r>
              <a:rPr lang="en-NZ" sz="3400" b="1" dirty="0">
                <a:solidFill>
                  <a:schemeClr val="bg1"/>
                </a:solidFill>
              </a:rPr>
              <a:t>! Buy wine and </a:t>
            </a:r>
            <a:r>
              <a:rPr lang="en-NZ" sz="3400" b="1" dirty="0" smtClean="0">
                <a:solidFill>
                  <a:schemeClr val="bg1"/>
                </a:solidFill>
              </a:rPr>
              <a:t>milk—it </a:t>
            </a:r>
            <a:r>
              <a:rPr lang="en-NZ" sz="3400" b="1" dirty="0">
                <a:solidFill>
                  <a:schemeClr val="bg1"/>
                </a:solidFill>
              </a:rPr>
              <a:t>will cost you nothing!</a:t>
            </a:r>
          </a:p>
          <a:p>
            <a:pPr algn="l">
              <a:lnSpc>
                <a:spcPct val="100000"/>
              </a:lnSpc>
              <a:spcBef>
                <a:spcPts val="0"/>
              </a:spcBef>
            </a:pPr>
            <a:r>
              <a:rPr lang="en-NZ" sz="3400" b="1" dirty="0">
                <a:solidFill>
                  <a:schemeClr val="bg1"/>
                </a:solidFill>
              </a:rPr>
              <a:t>2 Why spend money on what does not satisfy?</a:t>
            </a:r>
          </a:p>
          <a:p>
            <a:pPr algn="l">
              <a:lnSpc>
                <a:spcPct val="100000"/>
              </a:lnSpc>
              <a:spcBef>
                <a:spcPts val="0"/>
              </a:spcBef>
            </a:pPr>
            <a:r>
              <a:rPr lang="en-NZ" sz="3400" b="1" dirty="0" smtClean="0">
                <a:solidFill>
                  <a:schemeClr val="bg1"/>
                </a:solidFill>
              </a:rPr>
              <a:t>Why </a:t>
            </a:r>
            <a:r>
              <a:rPr lang="en-NZ" sz="3400" b="1" dirty="0">
                <a:solidFill>
                  <a:schemeClr val="bg1"/>
                </a:solidFill>
              </a:rPr>
              <a:t>spend your wages and still be hungry?</a:t>
            </a:r>
          </a:p>
          <a:p>
            <a:pPr algn="l">
              <a:lnSpc>
                <a:spcPct val="100000"/>
              </a:lnSpc>
              <a:spcBef>
                <a:spcPts val="0"/>
              </a:spcBef>
            </a:pPr>
            <a:r>
              <a:rPr lang="en-NZ" sz="3400" b="1" dirty="0">
                <a:solidFill>
                  <a:schemeClr val="bg1"/>
                </a:solidFill>
              </a:rPr>
              <a:t>Listen to me and do what I say</a:t>
            </a:r>
            <a:r>
              <a:rPr lang="en-NZ" sz="3400" b="1" dirty="0" smtClean="0">
                <a:solidFill>
                  <a:schemeClr val="bg1"/>
                </a:solidFill>
              </a:rPr>
              <a:t>, and </a:t>
            </a:r>
            <a:r>
              <a:rPr lang="en-NZ" sz="3400" b="1" dirty="0">
                <a:solidFill>
                  <a:schemeClr val="bg1"/>
                </a:solidFill>
              </a:rPr>
              <a:t>you will enjoy the best food of all</a:t>
            </a:r>
            <a:r>
              <a:rPr lang="en-NZ" sz="3400" b="1" dirty="0" smtClean="0">
                <a:solidFill>
                  <a:schemeClr val="bg1"/>
                </a:solidFill>
              </a:rPr>
              <a:t>.</a:t>
            </a:r>
            <a:endParaRPr lang="en-NZ" sz="1500" b="1" dirty="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r>
              <a:rPr lang="en-NZ" sz="3400" b="1" dirty="0" smtClean="0">
                <a:solidFill>
                  <a:schemeClr val="bg1"/>
                </a:solidFill>
              </a:rPr>
              <a:t>	Invitation to those in need – Come </a:t>
            </a:r>
          </a:p>
          <a:p>
            <a:pPr algn="l">
              <a:lnSpc>
                <a:spcPct val="100000"/>
              </a:lnSpc>
              <a:spcBef>
                <a:spcPts val="0"/>
              </a:spcBef>
            </a:pPr>
            <a:r>
              <a:rPr lang="en-NZ" sz="3400" b="1" dirty="0">
                <a:solidFill>
                  <a:schemeClr val="bg1"/>
                </a:solidFill>
              </a:rPr>
              <a:t>	</a:t>
            </a:r>
            <a:r>
              <a:rPr lang="en-NZ" sz="3400" b="1" dirty="0" smtClean="0">
                <a:solidFill>
                  <a:schemeClr val="bg1"/>
                </a:solidFill>
              </a:rPr>
              <a:t>‘Thirst’ was a real need</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Israel in exile but Judah still free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63058723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r>
              <a:rPr lang="en-NZ" sz="3400" b="1" dirty="0" smtClean="0">
                <a:solidFill>
                  <a:schemeClr val="bg1"/>
                </a:solidFill>
              </a:rPr>
              <a:t>	Invitation to those in need – Come </a:t>
            </a:r>
          </a:p>
          <a:p>
            <a:pPr algn="l">
              <a:lnSpc>
                <a:spcPct val="100000"/>
              </a:lnSpc>
              <a:spcBef>
                <a:spcPts val="0"/>
              </a:spcBef>
            </a:pPr>
            <a:r>
              <a:rPr lang="en-NZ" sz="3400" b="1" dirty="0">
                <a:solidFill>
                  <a:schemeClr val="bg1"/>
                </a:solidFill>
              </a:rPr>
              <a:t>	</a:t>
            </a:r>
            <a:r>
              <a:rPr lang="en-NZ" sz="3400" b="1" dirty="0" smtClean="0">
                <a:solidFill>
                  <a:schemeClr val="bg1"/>
                </a:solidFill>
              </a:rPr>
              <a:t>‘Thirst’ was a real need</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Israel in exile but Judah still free</a:t>
            </a:r>
          </a:p>
          <a:p>
            <a:pPr algn="l">
              <a:lnSpc>
                <a:spcPct val="100000"/>
              </a:lnSpc>
              <a:spcBef>
                <a:spcPts val="0"/>
              </a:spcBef>
            </a:pPr>
            <a:r>
              <a:rPr lang="en-NZ" sz="3400" b="1" dirty="0">
                <a:solidFill>
                  <a:schemeClr val="bg1"/>
                </a:solidFill>
              </a:rPr>
              <a:t>	</a:t>
            </a:r>
            <a:r>
              <a:rPr lang="en-NZ" sz="3400" b="1" dirty="0" smtClean="0">
                <a:solidFill>
                  <a:schemeClr val="bg1"/>
                </a:solidFill>
              </a:rPr>
              <a:t>They were spiritually thirsty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85337971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OT Reading</a:t>
            </a:r>
          </a:p>
          <a:p>
            <a:pPr algn="l">
              <a:lnSpc>
                <a:spcPct val="100000"/>
              </a:lnSpc>
              <a:spcBef>
                <a:spcPts val="0"/>
              </a:spcBef>
            </a:pPr>
            <a:r>
              <a:rPr lang="en-NZ" sz="3400" b="1" dirty="0" smtClean="0">
                <a:solidFill>
                  <a:schemeClr val="bg1"/>
                </a:solidFill>
              </a:rPr>
              <a:t>	Invitation to those in need – Come </a:t>
            </a:r>
          </a:p>
          <a:p>
            <a:pPr algn="l">
              <a:lnSpc>
                <a:spcPct val="100000"/>
              </a:lnSpc>
              <a:spcBef>
                <a:spcPts val="0"/>
              </a:spcBef>
            </a:pPr>
            <a:r>
              <a:rPr lang="en-NZ" sz="3400" b="1" dirty="0">
                <a:solidFill>
                  <a:schemeClr val="bg1"/>
                </a:solidFill>
              </a:rPr>
              <a:t>	</a:t>
            </a:r>
            <a:r>
              <a:rPr lang="en-NZ" sz="3400" b="1" dirty="0" smtClean="0">
                <a:solidFill>
                  <a:schemeClr val="bg1"/>
                </a:solidFill>
              </a:rPr>
              <a:t>‘Thirst’ was a real need</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Israel in exile but Judah still free</a:t>
            </a:r>
          </a:p>
          <a:p>
            <a:pPr algn="l">
              <a:lnSpc>
                <a:spcPct val="100000"/>
              </a:lnSpc>
              <a:spcBef>
                <a:spcPts val="0"/>
              </a:spcBef>
            </a:pPr>
            <a:r>
              <a:rPr lang="en-NZ" sz="3400" b="1" dirty="0">
                <a:solidFill>
                  <a:schemeClr val="bg1"/>
                </a:solidFill>
              </a:rPr>
              <a:t>	</a:t>
            </a:r>
            <a:r>
              <a:rPr lang="en-NZ" sz="3400" b="1" dirty="0" smtClean="0">
                <a:solidFill>
                  <a:schemeClr val="bg1"/>
                </a:solidFill>
              </a:rPr>
              <a:t>They were spiritually thirsty</a:t>
            </a:r>
          </a:p>
          <a:p>
            <a:pPr algn="l">
              <a:lnSpc>
                <a:spcPct val="100000"/>
              </a:lnSpc>
              <a:spcBef>
                <a:spcPts val="0"/>
              </a:spcBef>
            </a:pPr>
            <a:r>
              <a:rPr lang="en-NZ" sz="3400" b="1" dirty="0">
                <a:solidFill>
                  <a:schemeClr val="bg1"/>
                </a:solidFill>
              </a:rPr>
              <a:t>	</a:t>
            </a:r>
            <a:r>
              <a:rPr lang="en-NZ" sz="3400" b="1" dirty="0" smtClean="0">
                <a:solidFill>
                  <a:schemeClr val="bg1"/>
                </a:solidFill>
              </a:rPr>
              <a:t>Invitation to satisfy spiritual thirst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06336856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“Come, all you who are thirsty, come to the </a:t>
            </a:r>
            <a:r>
              <a:rPr lang="en-NZ" sz="3400" b="1" i="1" dirty="0" smtClean="0">
                <a:solidFill>
                  <a:srgbClr val="FFFF00"/>
                </a:solidFill>
              </a:rPr>
              <a:t>waters..</a:t>
            </a:r>
            <a:endParaRPr lang="en-NZ" sz="3400" b="1" i="1" dirty="0" smtClean="0">
              <a:solidFill>
                <a:srgbClr val="FFFF00"/>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548759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Give ear and come to me; listen, that you may live.</a:t>
            </a:r>
            <a:endParaRPr lang="en-NZ" sz="3400" b="1" dirty="0">
              <a:solidFill>
                <a:schemeClr val="bg1"/>
              </a:solidFill>
            </a:endParaRPr>
          </a:p>
        </p:txBody>
      </p:sp>
    </p:spTree>
    <p:extLst>
      <p:ext uri="{BB962C8B-B14F-4D97-AF65-F5344CB8AC3E}">
        <p14:creationId xmlns:p14="http://schemas.microsoft.com/office/powerpoint/2010/main" val="157066344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Give ear and come to me; listen, that you may live.</a:t>
            </a:r>
            <a:endParaRPr lang="en-NZ" sz="3400" b="1" dirty="0">
              <a:solidFill>
                <a:schemeClr val="bg1"/>
              </a:solidFill>
            </a:endParaRPr>
          </a:p>
        </p:txBody>
      </p:sp>
    </p:spTree>
    <p:extLst>
      <p:ext uri="{BB962C8B-B14F-4D97-AF65-F5344CB8AC3E}">
        <p14:creationId xmlns:p14="http://schemas.microsoft.com/office/powerpoint/2010/main" val="319113053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r>
              <a:rPr lang="en-NZ" sz="3400" b="1" dirty="0" smtClean="0">
                <a:solidFill>
                  <a:schemeClr val="bg1"/>
                </a:solidFill>
              </a:rPr>
              <a:t>	- give full and undivided attention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Give ear and come to me; listen, that you may live.</a:t>
            </a:r>
            <a:endParaRPr lang="en-NZ" sz="3400" b="1" dirty="0">
              <a:solidFill>
                <a:schemeClr val="bg1"/>
              </a:solidFill>
            </a:endParaRPr>
          </a:p>
        </p:txBody>
      </p:sp>
    </p:spTree>
    <p:extLst>
      <p:ext uri="{BB962C8B-B14F-4D97-AF65-F5344CB8AC3E}">
        <p14:creationId xmlns:p14="http://schemas.microsoft.com/office/powerpoint/2010/main" val="737573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r>
              <a:rPr lang="en-NZ" sz="3400" b="1" dirty="0" smtClean="0">
                <a:solidFill>
                  <a:schemeClr val="bg1"/>
                </a:solidFill>
              </a:rPr>
              <a:t>	- give full and undivided attention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a:t>
            </a:r>
            <a:r>
              <a:rPr lang="en-NZ" sz="3400" b="1" i="1" dirty="0">
                <a:solidFill>
                  <a:srgbClr val="FFFF00"/>
                </a:solidFill>
              </a:rPr>
              <a:t>....Listen, listen to me, and eat what is good, and you will delight in the richest of fare</a:t>
            </a:r>
            <a:endParaRPr lang="en-NZ" sz="3400" b="1" dirty="0">
              <a:solidFill>
                <a:schemeClr val="bg1"/>
              </a:solidFill>
            </a:endParaRPr>
          </a:p>
        </p:txBody>
      </p:sp>
    </p:spTree>
    <p:extLst>
      <p:ext uri="{BB962C8B-B14F-4D97-AF65-F5344CB8AC3E}">
        <p14:creationId xmlns:p14="http://schemas.microsoft.com/office/powerpoint/2010/main" val="312641139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r>
              <a:rPr lang="en-NZ" sz="3400" b="1" dirty="0" smtClean="0">
                <a:solidFill>
                  <a:schemeClr val="bg1"/>
                </a:solidFill>
              </a:rPr>
              <a:t>	- give full and undivided attention</a:t>
            </a:r>
            <a:endParaRPr lang="en-NZ" sz="3400" b="1" dirty="0">
              <a:solidFill>
                <a:schemeClr val="bg1"/>
              </a:solidFill>
            </a:endParaRPr>
          </a:p>
          <a:p>
            <a:pPr algn="l">
              <a:lnSpc>
                <a:spcPct val="100000"/>
              </a:lnSpc>
              <a:spcBef>
                <a:spcPts val="0"/>
              </a:spcBef>
            </a:pPr>
            <a:r>
              <a:rPr lang="en-NZ" sz="3400" b="1" dirty="0" smtClean="0">
                <a:solidFill>
                  <a:schemeClr val="bg1"/>
                </a:solidFill>
              </a:rPr>
              <a:t>	- and eat (receive) what is good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a:t>
            </a:r>
            <a:r>
              <a:rPr lang="en-NZ" sz="3400" b="1" i="1" dirty="0">
                <a:solidFill>
                  <a:srgbClr val="FFFF00"/>
                </a:solidFill>
              </a:rPr>
              <a:t>....Listen, listen to me, and eat what is good, and you will delight in the richest of fare</a:t>
            </a:r>
            <a:endParaRPr lang="en-NZ" sz="3400" b="1" dirty="0">
              <a:solidFill>
                <a:schemeClr val="bg1"/>
              </a:solidFill>
            </a:endParaRPr>
          </a:p>
        </p:txBody>
      </p:sp>
    </p:spTree>
    <p:extLst>
      <p:ext uri="{BB962C8B-B14F-4D97-AF65-F5344CB8AC3E}">
        <p14:creationId xmlns:p14="http://schemas.microsoft.com/office/powerpoint/2010/main" val="21123737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r>
              <a:rPr lang="en-NZ" sz="3400" b="1" dirty="0" smtClean="0">
                <a:solidFill>
                  <a:schemeClr val="bg1"/>
                </a:solidFill>
              </a:rPr>
              <a:t>	- give full and undivided attention</a:t>
            </a:r>
            <a:endParaRPr lang="en-NZ" sz="3400" b="1" dirty="0">
              <a:solidFill>
                <a:schemeClr val="bg1"/>
              </a:solidFill>
            </a:endParaRPr>
          </a:p>
          <a:p>
            <a:pPr algn="l">
              <a:lnSpc>
                <a:spcPct val="100000"/>
              </a:lnSpc>
              <a:spcBef>
                <a:spcPts val="0"/>
              </a:spcBef>
            </a:pPr>
            <a:r>
              <a:rPr lang="en-NZ" sz="3400" b="1" dirty="0" smtClean="0">
                <a:solidFill>
                  <a:schemeClr val="bg1"/>
                </a:solidFill>
              </a:rPr>
              <a:t>	- and eat (receive) what is good</a:t>
            </a:r>
          </a:p>
          <a:p>
            <a:pPr algn="l">
              <a:lnSpc>
                <a:spcPct val="100000"/>
              </a:lnSpc>
              <a:spcBef>
                <a:spcPts val="0"/>
              </a:spcBef>
            </a:pPr>
            <a:r>
              <a:rPr lang="en-NZ" sz="3400" b="1" dirty="0" smtClean="0">
                <a:solidFill>
                  <a:schemeClr val="bg1"/>
                </a:solidFill>
              </a:rPr>
              <a:t>	- and false religion – replaced by the Word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a:t>
            </a:r>
            <a:r>
              <a:rPr lang="en-NZ" sz="3400" b="1" i="1" dirty="0">
                <a:solidFill>
                  <a:srgbClr val="FFFF00"/>
                </a:solidFill>
              </a:rPr>
              <a:t>....Listen, listen to me, and eat what is good, and you will delight in the richest of fare</a:t>
            </a:r>
            <a:endParaRPr lang="en-NZ" sz="3400" b="1" dirty="0">
              <a:solidFill>
                <a:schemeClr val="bg1"/>
              </a:solidFill>
            </a:endParaRPr>
          </a:p>
        </p:txBody>
      </p:sp>
    </p:spTree>
    <p:extLst>
      <p:ext uri="{BB962C8B-B14F-4D97-AF65-F5344CB8AC3E}">
        <p14:creationId xmlns:p14="http://schemas.microsoft.com/office/powerpoint/2010/main" val="109766613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55:1 – 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3 </a:t>
            </a:r>
            <a:r>
              <a:rPr lang="en-NZ" sz="3400" b="1" dirty="0">
                <a:solidFill>
                  <a:schemeClr val="bg1"/>
                </a:solidFill>
              </a:rPr>
              <a:t>“Listen now, my people, and come to me</a:t>
            </a:r>
            <a:r>
              <a:rPr lang="en-NZ" sz="3400" b="1" dirty="0" smtClean="0">
                <a:solidFill>
                  <a:schemeClr val="bg1"/>
                </a:solidFill>
              </a:rPr>
              <a:t>; come </a:t>
            </a:r>
            <a:r>
              <a:rPr lang="en-NZ" sz="3400" b="1" dirty="0">
                <a:solidFill>
                  <a:schemeClr val="bg1"/>
                </a:solidFill>
              </a:rPr>
              <a:t>to me, and you will have life</a:t>
            </a:r>
            <a:r>
              <a:rPr lang="en-NZ" sz="3400" b="1" dirty="0" smtClean="0">
                <a:solidFill>
                  <a:schemeClr val="bg1"/>
                </a:solidFill>
              </a:rPr>
              <a:t>!  I </a:t>
            </a:r>
            <a:r>
              <a:rPr lang="en-NZ" sz="3400" b="1" dirty="0">
                <a:solidFill>
                  <a:schemeClr val="bg1"/>
                </a:solidFill>
              </a:rPr>
              <a:t>will make a lasting covenant with </a:t>
            </a:r>
            <a:r>
              <a:rPr lang="en-NZ" sz="3400" b="1" dirty="0" smtClean="0">
                <a:solidFill>
                  <a:schemeClr val="bg1"/>
                </a:solidFill>
              </a:rPr>
              <a:t>you and </a:t>
            </a:r>
            <a:r>
              <a:rPr lang="en-NZ" sz="3400" b="1" dirty="0">
                <a:solidFill>
                  <a:schemeClr val="bg1"/>
                </a:solidFill>
              </a:rPr>
              <a:t>give you the blessings I promised to David.</a:t>
            </a:r>
          </a:p>
          <a:p>
            <a:pPr algn="l">
              <a:lnSpc>
                <a:spcPct val="100000"/>
              </a:lnSpc>
              <a:spcBef>
                <a:spcPts val="0"/>
              </a:spcBef>
            </a:pPr>
            <a:r>
              <a:rPr lang="en-NZ" sz="3400" b="1" dirty="0">
                <a:solidFill>
                  <a:schemeClr val="bg1"/>
                </a:solidFill>
              </a:rPr>
              <a:t>4 I made him a leader and commander of </a:t>
            </a:r>
            <a:r>
              <a:rPr lang="en-NZ" sz="3400" b="1" dirty="0" smtClean="0">
                <a:solidFill>
                  <a:schemeClr val="bg1"/>
                </a:solidFill>
              </a:rPr>
              <a:t>nations, and </a:t>
            </a:r>
            <a:r>
              <a:rPr lang="en-NZ" sz="3400" b="1" dirty="0">
                <a:solidFill>
                  <a:schemeClr val="bg1"/>
                </a:solidFill>
              </a:rPr>
              <a:t>through him I showed them my power</a:t>
            </a:r>
            <a:r>
              <a:rPr lang="en-NZ" sz="3400" b="1" dirty="0" smtClean="0">
                <a:solidFill>
                  <a:schemeClr val="bg1"/>
                </a:solidFill>
              </a:rPr>
              <a:t>.  </a:t>
            </a:r>
            <a:endParaRPr lang="en-NZ" sz="3400" b="1" dirty="0">
              <a:solidFill>
                <a:schemeClr val="bg1"/>
              </a:solidFill>
            </a:endParaRPr>
          </a:p>
        </p:txBody>
      </p:sp>
    </p:spTree>
    <p:extLst>
      <p:ext uri="{BB962C8B-B14F-4D97-AF65-F5344CB8AC3E}">
        <p14:creationId xmlns:p14="http://schemas.microsoft.com/office/powerpoint/2010/main" val="237833591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a:t>
            </a:r>
            <a:r>
              <a:rPr lang="en-NZ" sz="3400" b="1" i="1" dirty="0">
                <a:solidFill>
                  <a:srgbClr val="FFFF00"/>
                </a:solidFill>
              </a:rPr>
              <a:t>....Listen, listen to me, and eat what is good, and you will delight in the richest of fare</a:t>
            </a:r>
            <a:endParaRPr lang="en-NZ" sz="3400" b="1" dirty="0">
              <a:solidFill>
                <a:schemeClr val="bg1"/>
              </a:solidFill>
            </a:endParaRPr>
          </a:p>
        </p:txBody>
      </p:sp>
    </p:spTree>
    <p:extLst>
      <p:ext uri="{BB962C8B-B14F-4D97-AF65-F5344CB8AC3E}">
        <p14:creationId xmlns:p14="http://schemas.microsoft.com/office/powerpoint/2010/main" val="237472288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107917295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Call on him</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87142288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Call on him</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Seek = look for ways to grow in spirit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376692166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Call on him</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Seek = look for ways to grow in spirit</a:t>
            </a:r>
          </a:p>
          <a:p>
            <a:pPr algn="l">
              <a:lnSpc>
                <a:spcPct val="100000"/>
              </a:lnSpc>
              <a:spcBef>
                <a:spcPts val="0"/>
              </a:spcBef>
            </a:pPr>
            <a:r>
              <a:rPr lang="en-NZ" sz="3400" b="1" dirty="0">
                <a:solidFill>
                  <a:schemeClr val="bg1"/>
                </a:solidFill>
              </a:rPr>
              <a:t>	</a:t>
            </a:r>
            <a:r>
              <a:rPr lang="en-NZ" sz="3400" b="1" dirty="0" smtClean="0">
                <a:solidFill>
                  <a:schemeClr val="bg1"/>
                </a:solidFill>
              </a:rPr>
              <a:t>Seek = Go, where the Lord is to be found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153893929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smtClean="0">
                <a:solidFill>
                  <a:schemeClr val="bg1"/>
                </a:solidFill>
              </a:rPr>
              <a:t>	Seek = look for ways to grow in spirit</a:t>
            </a:r>
          </a:p>
          <a:p>
            <a:pPr algn="l">
              <a:lnSpc>
                <a:spcPct val="100000"/>
              </a:lnSpc>
              <a:spcBef>
                <a:spcPts val="0"/>
              </a:spcBef>
            </a:pPr>
            <a:r>
              <a:rPr lang="en-NZ" sz="3400" b="1" dirty="0">
                <a:solidFill>
                  <a:schemeClr val="bg1"/>
                </a:solidFill>
              </a:rPr>
              <a:t>	</a:t>
            </a:r>
            <a:r>
              <a:rPr lang="en-NZ" sz="3400" b="1" dirty="0" smtClean="0">
                <a:solidFill>
                  <a:schemeClr val="bg1"/>
                </a:solidFill>
              </a:rPr>
              <a:t>Seek = Go, where the Lord is to be found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8327278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smtClean="0">
                <a:solidFill>
                  <a:schemeClr val="bg1"/>
                </a:solidFill>
              </a:rPr>
              <a:t>	Seek = look for ways to grow in spirit</a:t>
            </a:r>
          </a:p>
          <a:p>
            <a:pPr algn="l">
              <a:lnSpc>
                <a:spcPct val="100000"/>
              </a:lnSpc>
              <a:spcBef>
                <a:spcPts val="0"/>
              </a:spcBef>
            </a:pPr>
            <a:r>
              <a:rPr lang="en-NZ" sz="3400" b="1" dirty="0">
                <a:solidFill>
                  <a:schemeClr val="bg1"/>
                </a:solidFill>
              </a:rPr>
              <a:t>	</a:t>
            </a:r>
            <a:r>
              <a:rPr lang="en-NZ" sz="3400" b="1" dirty="0" smtClean="0">
                <a:solidFill>
                  <a:schemeClr val="bg1"/>
                </a:solidFill>
              </a:rPr>
              <a:t>Seek = Go, where the Lord is to be found</a:t>
            </a:r>
            <a:endParaRPr lang="en-NZ" sz="3400" b="1" dirty="0">
              <a:solidFill>
                <a:schemeClr val="bg1"/>
              </a:solidFill>
            </a:endParaRPr>
          </a:p>
          <a:p>
            <a:pPr algn="l">
              <a:lnSpc>
                <a:spcPct val="100000"/>
              </a:lnSpc>
              <a:spcBef>
                <a:spcPts val="0"/>
              </a:spcBef>
            </a:pPr>
            <a:r>
              <a:rPr lang="en-NZ" sz="3400" b="1" dirty="0" smtClean="0">
                <a:solidFill>
                  <a:schemeClr val="bg1"/>
                </a:solidFill>
              </a:rPr>
              <a:t>	Call = honour and worship him</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345072679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smtClean="0">
                <a:solidFill>
                  <a:schemeClr val="bg1"/>
                </a:solidFill>
              </a:rPr>
              <a:t>	Seek = look for ways to grow in spirit</a:t>
            </a:r>
          </a:p>
          <a:p>
            <a:pPr algn="l">
              <a:lnSpc>
                <a:spcPct val="100000"/>
              </a:lnSpc>
              <a:spcBef>
                <a:spcPts val="0"/>
              </a:spcBef>
            </a:pPr>
            <a:r>
              <a:rPr lang="en-NZ" sz="3400" b="1" dirty="0">
                <a:solidFill>
                  <a:schemeClr val="bg1"/>
                </a:solidFill>
              </a:rPr>
              <a:t>	</a:t>
            </a:r>
            <a:r>
              <a:rPr lang="en-NZ" sz="3400" b="1" dirty="0" smtClean="0">
                <a:solidFill>
                  <a:schemeClr val="bg1"/>
                </a:solidFill>
              </a:rPr>
              <a:t>Seek = Go, where the Lord is to be found</a:t>
            </a:r>
            <a:endParaRPr lang="en-NZ" sz="3400" b="1" dirty="0">
              <a:solidFill>
                <a:schemeClr val="bg1"/>
              </a:solidFill>
            </a:endParaRPr>
          </a:p>
          <a:p>
            <a:pPr algn="l">
              <a:lnSpc>
                <a:spcPct val="100000"/>
              </a:lnSpc>
              <a:spcBef>
                <a:spcPts val="0"/>
              </a:spcBef>
            </a:pPr>
            <a:r>
              <a:rPr lang="en-NZ" sz="3400" b="1" dirty="0" smtClean="0">
                <a:solidFill>
                  <a:schemeClr val="bg1"/>
                </a:solidFill>
              </a:rPr>
              <a:t>	Call = honour and worship him</a:t>
            </a:r>
          </a:p>
          <a:p>
            <a:pPr algn="l">
              <a:lnSpc>
                <a:spcPct val="100000"/>
              </a:lnSpc>
              <a:spcBef>
                <a:spcPts val="0"/>
              </a:spcBef>
            </a:pPr>
            <a:r>
              <a:rPr lang="en-NZ" sz="3400" b="1" dirty="0" smtClean="0">
                <a:solidFill>
                  <a:schemeClr val="bg1"/>
                </a:solidFill>
              </a:rPr>
              <a:t>		And seek his help</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Seek the LORD while he may be found; call on him while he is near.</a:t>
            </a:r>
            <a:endParaRPr lang="en-NZ" sz="3400" b="1" dirty="0">
              <a:solidFill>
                <a:schemeClr val="bg1"/>
              </a:solidFill>
            </a:endParaRPr>
          </a:p>
        </p:txBody>
      </p:sp>
    </p:spTree>
    <p:extLst>
      <p:ext uri="{BB962C8B-B14F-4D97-AF65-F5344CB8AC3E}">
        <p14:creationId xmlns:p14="http://schemas.microsoft.com/office/powerpoint/2010/main" val="59156501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smtClean="0">
                <a:solidFill>
                  <a:schemeClr val="bg1"/>
                </a:solidFill>
              </a:rPr>
              <a:t>	</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V7 </a:t>
            </a:r>
            <a:r>
              <a:rPr lang="en-NZ" sz="3400" b="1" i="1" dirty="0">
                <a:solidFill>
                  <a:srgbClr val="FFFF00"/>
                </a:solidFill>
              </a:rPr>
              <a:t>....the wicked forsake their ways and the unrighteous their thoughts. </a:t>
            </a:r>
            <a:endParaRPr lang="en-NZ" sz="3400" b="1" dirty="0">
              <a:solidFill>
                <a:schemeClr val="bg1"/>
              </a:solidFill>
            </a:endParaRPr>
          </a:p>
        </p:txBody>
      </p:sp>
    </p:spTree>
    <p:extLst>
      <p:ext uri="{BB962C8B-B14F-4D97-AF65-F5344CB8AC3E}">
        <p14:creationId xmlns:p14="http://schemas.microsoft.com/office/powerpoint/2010/main" val="297170891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Forsake our wicked ways</a:t>
            </a:r>
          </a:p>
          <a:p>
            <a:pPr algn="l">
              <a:lnSpc>
                <a:spcPct val="100000"/>
              </a:lnSpc>
              <a:spcBef>
                <a:spcPts val="0"/>
              </a:spcBef>
            </a:pPr>
            <a:r>
              <a:rPr lang="en-NZ" sz="3400" b="1" dirty="0">
                <a:solidFill>
                  <a:schemeClr val="bg1"/>
                </a:solidFill>
              </a:rPr>
              <a:t>	</a:t>
            </a:r>
            <a:r>
              <a:rPr lang="en-NZ" sz="3400" b="1" dirty="0" smtClean="0">
                <a:solidFill>
                  <a:schemeClr val="bg1"/>
                </a:solidFill>
              </a:rPr>
              <a:t>- Forsake our unrighteous thoughts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V7 </a:t>
            </a:r>
            <a:r>
              <a:rPr lang="en-NZ" sz="3400" b="1" i="1" dirty="0">
                <a:solidFill>
                  <a:srgbClr val="FFFF00"/>
                </a:solidFill>
              </a:rPr>
              <a:t>....the wicked forsake their ways and the unrighteous their thoughts. </a:t>
            </a:r>
            <a:endParaRPr lang="en-NZ" sz="3400" b="1" dirty="0">
              <a:solidFill>
                <a:schemeClr val="bg1"/>
              </a:solidFill>
            </a:endParaRPr>
          </a:p>
        </p:txBody>
      </p:sp>
    </p:spTree>
    <p:extLst>
      <p:ext uri="{BB962C8B-B14F-4D97-AF65-F5344CB8AC3E}">
        <p14:creationId xmlns:p14="http://schemas.microsoft.com/office/powerpoint/2010/main" val="94817819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55:1 – 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Now you will summon foreign nations</a:t>
            </a:r>
            <a:r>
              <a:rPr lang="en-NZ" sz="3400" b="1" dirty="0" smtClean="0">
                <a:solidFill>
                  <a:schemeClr val="bg1"/>
                </a:solidFill>
              </a:rPr>
              <a:t>; at </a:t>
            </a:r>
            <a:r>
              <a:rPr lang="en-NZ" sz="3400" b="1" dirty="0">
                <a:solidFill>
                  <a:schemeClr val="bg1"/>
                </a:solidFill>
              </a:rPr>
              <a:t>one time they did not know you</a:t>
            </a:r>
            <a:r>
              <a:rPr lang="en-NZ" sz="3400" b="1" dirty="0" smtClean="0">
                <a:solidFill>
                  <a:schemeClr val="bg1"/>
                </a:solidFill>
              </a:rPr>
              <a:t>, but </a:t>
            </a:r>
            <a:r>
              <a:rPr lang="en-NZ" sz="3400" b="1" dirty="0">
                <a:solidFill>
                  <a:schemeClr val="bg1"/>
                </a:solidFill>
              </a:rPr>
              <a:t>now they will come running to join you</a:t>
            </a: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I</a:t>
            </a:r>
            <a:r>
              <a:rPr lang="en-NZ" sz="3400" b="1" dirty="0">
                <a:solidFill>
                  <a:schemeClr val="bg1"/>
                </a:solidFill>
              </a:rPr>
              <a:t>, the Lord your God, the holy God of Israel</a:t>
            </a:r>
            <a:r>
              <a:rPr lang="en-NZ" sz="3400" b="1" dirty="0" smtClean="0">
                <a:solidFill>
                  <a:schemeClr val="bg1"/>
                </a:solidFill>
              </a:rPr>
              <a:t>, will </a:t>
            </a:r>
            <a:r>
              <a:rPr lang="en-NZ" sz="3400" b="1" dirty="0">
                <a:solidFill>
                  <a:schemeClr val="bg1"/>
                </a:solidFill>
              </a:rPr>
              <a:t>make all this </a:t>
            </a:r>
            <a:r>
              <a:rPr lang="en-NZ" sz="3400" b="1" dirty="0" smtClean="0">
                <a:solidFill>
                  <a:schemeClr val="bg1"/>
                </a:solidFill>
              </a:rPr>
              <a:t>happen; I </a:t>
            </a:r>
            <a:r>
              <a:rPr lang="en-NZ" sz="3400" b="1" dirty="0">
                <a:solidFill>
                  <a:schemeClr val="bg1"/>
                </a:solidFill>
              </a:rPr>
              <a:t>will give you </a:t>
            </a:r>
            <a:r>
              <a:rPr lang="en-NZ" sz="3400" b="1" dirty="0" err="1">
                <a:solidFill>
                  <a:schemeClr val="bg1"/>
                </a:solidFill>
              </a:rPr>
              <a:t>honor</a:t>
            </a:r>
            <a:r>
              <a:rPr lang="en-NZ" sz="3400" b="1" dirty="0">
                <a:solidFill>
                  <a:schemeClr val="bg1"/>
                </a:solidFill>
              </a:rPr>
              <a:t> and glory</a:t>
            </a:r>
            <a:r>
              <a:rPr lang="en-NZ" sz="3400" b="1" dirty="0" smtClean="0">
                <a:solidFill>
                  <a:schemeClr val="bg1"/>
                </a:solidFill>
              </a:rPr>
              <a:t>.”</a:t>
            </a:r>
            <a:endParaRPr lang="en-NZ" sz="1500" b="1" dirty="0">
              <a:solidFill>
                <a:schemeClr val="bg1"/>
              </a:solidFill>
            </a:endParaRPr>
          </a:p>
        </p:txBody>
      </p:sp>
    </p:spTree>
    <p:extLst>
      <p:ext uri="{BB962C8B-B14F-4D97-AF65-F5344CB8AC3E}">
        <p14:creationId xmlns:p14="http://schemas.microsoft.com/office/powerpoint/2010/main" val="248727456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Forsake our wicked ways</a:t>
            </a:r>
          </a:p>
          <a:p>
            <a:pPr algn="l">
              <a:lnSpc>
                <a:spcPct val="100000"/>
              </a:lnSpc>
              <a:spcBef>
                <a:spcPts val="0"/>
              </a:spcBef>
            </a:pPr>
            <a:r>
              <a:rPr lang="en-NZ" sz="3400" b="1" dirty="0">
                <a:solidFill>
                  <a:schemeClr val="bg1"/>
                </a:solidFill>
              </a:rPr>
              <a:t>	</a:t>
            </a:r>
            <a:r>
              <a:rPr lang="en-NZ" sz="3400" b="1" dirty="0" smtClean="0">
                <a:solidFill>
                  <a:schemeClr val="bg1"/>
                </a:solidFill>
              </a:rPr>
              <a:t>- Forsake our unrighteous thoughts</a:t>
            </a:r>
            <a:endParaRPr lang="en-NZ" sz="3400" b="1" dirty="0">
              <a:solidFill>
                <a:schemeClr val="bg1"/>
              </a:solidFill>
            </a:endParaRPr>
          </a:p>
          <a:p>
            <a:pPr algn="l">
              <a:lnSpc>
                <a:spcPct val="100000"/>
              </a:lnSpc>
              <a:spcBef>
                <a:spcPts val="0"/>
              </a:spcBef>
            </a:pPr>
            <a:r>
              <a:rPr lang="en-NZ" sz="3400" b="1" dirty="0" smtClean="0">
                <a:solidFill>
                  <a:schemeClr val="bg1"/>
                </a:solidFill>
              </a:rPr>
              <a:t>	Gospel – Repent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 ‘Sir,’ </a:t>
            </a:r>
            <a:r>
              <a:rPr lang="en-NZ" sz="3400" b="1" i="1" dirty="0" smtClean="0">
                <a:solidFill>
                  <a:srgbClr val="FFFF00"/>
                </a:solidFill>
              </a:rPr>
              <a:t>…‘</a:t>
            </a:r>
            <a:r>
              <a:rPr lang="en-NZ" sz="3400" b="1" i="1" dirty="0">
                <a:solidFill>
                  <a:srgbClr val="FFFF00"/>
                </a:solidFill>
              </a:rPr>
              <a:t>leave it alone for one more year, and I’ll dig around it and fertilize it. 9 If it bears fruit next year, fine! If not, then cut it down.’ </a:t>
            </a:r>
            <a:r>
              <a:rPr lang="en-NZ" sz="3400" b="1" i="1" dirty="0" smtClean="0">
                <a:solidFill>
                  <a:srgbClr val="FFFF00"/>
                </a:solidFill>
              </a:rPr>
              <a:t>”</a:t>
            </a:r>
            <a:endParaRPr lang="en-NZ" sz="3400" b="1" dirty="0">
              <a:solidFill>
                <a:schemeClr val="bg1"/>
              </a:solidFill>
            </a:endParaRPr>
          </a:p>
        </p:txBody>
      </p:sp>
    </p:spTree>
    <p:extLst>
      <p:ext uri="{BB962C8B-B14F-4D97-AF65-F5344CB8AC3E}">
        <p14:creationId xmlns:p14="http://schemas.microsoft.com/office/powerpoint/2010/main" val="220669125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Redemption has been accomplished</a:t>
            </a:r>
          </a:p>
          <a:p>
            <a:pPr algn="l">
              <a:lnSpc>
                <a:spcPct val="100000"/>
              </a:lnSpc>
              <a:spcBef>
                <a:spcPts val="0"/>
              </a:spcBef>
            </a:pPr>
            <a:r>
              <a:rPr lang="en-NZ" sz="3400" b="1" dirty="0">
                <a:solidFill>
                  <a:schemeClr val="bg1"/>
                </a:solidFill>
              </a:rPr>
              <a:t>	</a:t>
            </a:r>
            <a:r>
              <a:rPr lang="en-NZ" sz="3400" b="1" dirty="0" smtClean="0">
                <a:solidFill>
                  <a:schemeClr val="bg1"/>
                </a:solidFill>
              </a:rPr>
              <a:t>We are invited to come</a:t>
            </a:r>
          </a:p>
          <a:p>
            <a:pPr algn="l">
              <a:lnSpc>
                <a:spcPct val="100000"/>
              </a:lnSpc>
              <a:spcBef>
                <a:spcPts val="0"/>
              </a:spcBef>
            </a:pPr>
            <a:r>
              <a:rPr lang="en-NZ" sz="3400" b="1" dirty="0">
                <a:solidFill>
                  <a:schemeClr val="bg1"/>
                </a:solidFill>
              </a:rPr>
              <a:t>	</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4225320252"/>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55:1 – 9 &amp; Luke 13:1 – 9 </a:t>
            </a:r>
            <a:endParaRPr lang="en-NZ" sz="3600" b="1" dirty="0">
              <a:solidFill>
                <a:schemeClr val="bg1"/>
              </a:solidFill>
            </a:endParaRPr>
          </a:p>
          <a:p>
            <a:pPr>
              <a:lnSpc>
                <a:spcPct val="100000"/>
              </a:lnSpc>
              <a:spcBef>
                <a:spcPts val="0"/>
              </a:spcBef>
            </a:pPr>
            <a:r>
              <a:rPr lang="en-NZ" sz="3400" b="1" dirty="0" smtClean="0">
                <a:solidFill>
                  <a:schemeClr val="bg1"/>
                </a:solidFill>
              </a:rPr>
              <a:t>Come to the Lord, and live</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you come, listen to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Seek the Lord and </a:t>
            </a:r>
            <a:r>
              <a:rPr lang="en-NZ" sz="3400" b="1" u="sng" dirty="0" smtClean="0">
                <a:solidFill>
                  <a:schemeClr val="bg1"/>
                </a:solidFill>
              </a:rPr>
              <a:t>Call on him</a:t>
            </a:r>
            <a:endParaRPr lang="en-NZ" sz="3400" b="1" u="sng"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Redemption has been accomplished</a:t>
            </a:r>
          </a:p>
          <a:p>
            <a:pPr algn="l">
              <a:lnSpc>
                <a:spcPct val="100000"/>
              </a:lnSpc>
              <a:spcBef>
                <a:spcPts val="0"/>
              </a:spcBef>
            </a:pPr>
            <a:r>
              <a:rPr lang="en-NZ" sz="3400" b="1" dirty="0">
                <a:solidFill>
                  <a:schemeClr val="bg1"/>
                </a:solidFill>
              </a:rPr>
              <a:t>	</a:t>
            </a:r>
            <a:r>
              <a:rPr lang="en-NZ" sz="3400" b="1" dirty="0" smtClean="0">
                <a:solidFill>
                  <a:schemeClr val="bg1"/>
                </a:solidFill>
              </a:rPr>
              <a:t>We are invited to come</a:t>
            </a:r>
          </a:p>
          <a:p>
            <a:pPr algn="l">
              <a:lnSpc>
                <a:spcPct val="100000"/>
              </a:lnSpc>
              <a:spcBef>
                <a:spcPts val="0"/>
              </a:spcBef>
            </a:pPr>
            <a:r>
              <a:rPr lang="en-NZ" sz="3400" b="1" dirty="0">
                <a:solidFill>
                  <a:schemeClr val="bg1"/>
                </a:solidFill>
              </a:rPr>
              <a:t>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We must respond = Come to </a:t>
            </a:r>
            <a:r>
              <a:rPr lang="en-NZ" sz="3400" b="1" smtClean="0">
                <a:solidFill>
                  <a:schemeClr val="bg1"/>
                </a:solidFill>
              </a:rPr>
              <a:t>the Lord</a:t>
            </a:r>
            <a:endParaRPr lang="en-NZ" sz="3400" b="1" dirty="0" smtClean="0">
              <a:solidFill>
                <a:schemeClr val="bg1"/>
              </a:solidFill>
            </a:endParaRPr>
          </a:p>
        </p:txBody>
      </p:sp>
    </p:spTree>
    <p:extLst>
      <p:ext uri="{BB962C8B-B14F-4D97-AF65-F5344CB8AC3E}">
        <p14:creationId xmlns:p14="http://schemas.microsoft.com/office/powerpoint/2010/main" val="19877130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55:1 – 9 </a:t>
            </a: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6 </a:t>
            </a:r>
            <a:r>
              <a:rPr lang="en-NZ" sz="3400" b="1" dirty="0">
                <a:solidFill>
                  <a:schemeClr val="bg1"/>
                </a:solidFill>
              </a:rPr>
              <a:t>Turn to the Lord and pray to him</a:t>
            </a:r>
            <a:r>
              <a:rPr lang="en-NZ" sz="3400" b="1" dirty="0" smtClean="0">
                <a:solidFill>
                  <a:schemeClr val="bg1"/>
                </a:solidFill>
              </a:rPr>
              <a:t>, now </a:t>
            </a:r>
            <a:r>
              <a:rPr lang="en-NZ" sz="3400" b="1" dirty="0">
                <a:solidFill>
                  <a:schemeClr val="bg1"/>
                </a:solidFill>
              </a:rPr>
              <a:t>that he is near</a:t>
            </a:r>
            <a:r>
              <a:rPr lang="en-NZ" sz="3400" b="1" dirty="0" smtClean="0">
                <a:solidFill>
                  <a:schemeClr val="bg1"/>
                </a:solidFill>
              </a:rPr>
              <a:t>.  7 </a:t>
            </a:r>
            <a:r>
              <a:rPr lang="en-NZ" sz="3400" b="1" dirty="0">
                <a:solidFill>
                  <a:schemeClr val="bg1"/>
                </a:solidFill>
              </a:rPr>
              <a:t>Let the wicked leave their way of </a:t>
            </a:r>
            <a:r>
              <a:rPr lang="en-NZ" sz="3400" b="1" dirty="0" smtClean="0">
                <a:solidFill>
                  <a:schemeClr val="bg1"/>
                </a:solidFill>
              </a:rPr>
              <a:t>life and </a:t>
            </a:r>
            <a:r>
              <a:rPr lang="en-NZ" sz="3400" b="1" dirty="0">
                <a:solidFill>
                  <a:schemeClr val="bg1"/>
                </a:solidFill>
              </a:rPr>
              <a:t>change their way of thinking</a:t>
            </a:r>
            <a:r>
              <a:rPr lang="en-NZ" sz="3400" b="1" dirty="0" smtClean="0">
                <a:solidFill>
                  <a:schemeClr val="bg1"/>
                </a:solidFill>
              </a:rPr>
              <a:t>.  Let </a:t>
            </a:r>
            <a:r>
              <a:rPr lang="en-NZ" sz="3400" b="1" dirty="0">
                <a:solidFill>
                  <a:schemeClr val="bg1"/>
                </a:solidFill>
              </a:rPr>
              <a:t>them turn to the Lord, our God</a:t>
            </a:r>
            <a:r>
              <a:rPr lang="en-NZ" sz="3400" b="1" dirty="0" smtClean="0">
                <a:solidFill>
                  <a:schemeClr val="bg1"/>
                </a:solidFill>
              </a:rPr>
              <a:t>; he </a:t>
            </a:r>
            <a:r>
              <a:rPr lang="en-NZ" sz="3400" b="1" dirty="0">
                <a:solidFill>
                  <a:schemeClr val="bg1"/>
                </a:solidFill>
              </a:rPr>
              <a:t>is merciful and quick to forgive.</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8 </a:t>
            </a:r>
            <a:r>
              <a:rPr lang="en-NZ" sz="3400" b="1" dirty="0">
                <a:solidFill>
                  <a:schemeClr val="bg1"/>
                </a:solidFill>
              </a:rPr>
              <a:t>“My thoughts,” says the Lord, “are not like yours</a:t>
            </a:r>
            <a:r>
              <a:rPr lang="en-NZ" sz="3400" b="1" dirty="0" smtClean="0">
                <a:solidFill>
                  <a:schemeClr val="bg1"/>
                </a:solidFill>
              </a:rPr>
              <a:t>, and </a:t>
            </a:r>
            <a:r>
              <a:rPr lang="en-NZ" sz="3400" b="1" dirty="0">
                <a:solidFill>
                  <a:schemeClr val="bg1"/>
                </a:solidFill>
              </a:rPr>
              <a:t>my ways are different from yours.</a:t>
            </a:r>
          </a:p>
          <a:p>
            <a:pPr algn="l">
              <a:lnSpc>
                <a:spcPct val="100000"/>
              </a:lnSpc>
              <a:spcBef>
                <a:spcPts val="0"/>
              </a:spcBef>
            </a:pPr>
            <a:r>
              <a:rPr lang="en-NZ" sz="3400" b="1" dirty="0">
                <a:solidFill>
                  <a:schemeClr val="bg1"/>
                </a:solidFill>
              </a:rPr>
              <a:t>9 As high as the heavens are above the earth</a:t>
            </a:r>
            <a:r>
              <a:rPr lang="en-NZ" sz="3400" b="1" dirty="0" smtClean="0">
                <a:solidFill>
                  <a:schemeClr val="bg1"/>
                </a:solidFill>
              </a:rPr>
              <a:t>, so </a:t>
            </a:r>
            <a:r>
              <a:rPr lang="en-NZ" sz="3400" b="1" dirty="0">
                <a:solidFill>
                  <a:schemeClr val="bg1"/>
                </a:solidFill>
              </a:rPr>
              <a:t>high are my ways and thoughts above yours.</a:t>
            </a:r>
            <a:endParaRPr lang="en-NZ" sz="1500" b="1" dirty="0">
              <a:solidFill>
                <a:schemeClr val="bg1"/>
              </a:solidFill>
            </a:endParaRPr>
          </a:p>
        </p:txBody>
      </p:sp>
    </p:spTree>
    <p:extLst>
      <p:ext uri="{BB962C8B-B14F-4D97-AF65-F5344CB8AC3E}">
        <p14:creationId xmlns:p14="http://schemas.microsoft.com/office/powerpoint/2010/main" val="14186786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13:1 – 9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13:1 – 9 </a:t>
            </a:r>
            <a:endParaRPr lang="en-NZ" sz="36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 At </a:t>
            </a:r>
            <a:r>
              <a:rPr lang="en-NZ" sz="3400" b="1" dirty="0">
                <a:solidFill>
                  <a:schemeClr val="bg1"/>
                </a:solidFill>
              </a:rPr>
              <a:t>that time some people were there who told Jesus about the Galileans whom Pilate had killed while they were offering sacrifices to God. 2 Jesus answered them, </a:t>
            </a: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Because those Galileans were killed in that way, do you think it proves that they were worse sinners than all other Galileans?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3 </a:t>
            </a:r>
            <a:r>
              <a:rPr lang="en-NZ" sz="3400" b="1" dirty="0">
                <a:solidFill>
                  <a:schemeClr val="bg1"/>
                </a:solidFill>
              </a:rPr>
              <a:t>No indeed! And I tell you that if you do not turn from your sins, you will all die as they did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86225409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13:1 – 9 </a:t>
            </a:r>
            <a:endParaRPr lang="en-NZ" sz="36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4 </a:t>
            </a:r>
            <a:r>
              <a:rPr lang="en-NZ" sz="3400" b="1" dirty="0">
                <a:solidFill>
                  <a:schemeClr val="bg1"/>
                </a:solidFill>
              </a:rPr>
              <a:t>What about those eighteen people in Siloam who were killed when the tower fell on them? Do you suppose this proves that they were worse than all the other people living in Jerusalem?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No indeed! And I tell you that if you do not turn from your sins, you will all die as they did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80597179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13:1 – 9 </a:t>
            </a:r>
            <a:endParaRPr lang="en-NZ" sz="36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6 </a:t>
            </a:r>
            <a:r>
              <a:rPr lang="en-NZ" sz="3400" b="1" dirty="0">
                <a:solidFill>
                  <a:schemeClr val="bg1"/>
                </a:solidFill>
              </a:rPr>
              <a:t>Then Jesus told them this parable: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There was once a man who had a fig tree </a:t>
            </a:r>
            <a:r>
              <a:rPr lang="en-NZ" sz="3400" b="1" dirty="0" smtClean="0">
                <a:solidFill>
                  <a:schemeClr val="bg1"/>
                </a:solidFill>
              </a:rPr>
              <a:t>	growing </a:t>
            </a:r>
            <a:r>
              <a:rPr lang="en-NZ" sz="3400" b="1" dirty="0">
                <a:solidFill>
                  <a:schemeClr val="bg1"/>
                </a:solidFill>
              </a:rPr>
              <a:t>in his vineyard. He went looking </a:t>
            </a:r>
            <a:r>
              <a:rPr lang="en-NZ" sz="3400" b="1" dirty="0" smtClean="0">
                <a:solidFill>
                  <a:schemeClr val="bg1"/>
                </a:solidFill>
              </a:rPr>
              <a:t>	for </a:t>
            </a:r>
            <a:r>
              <a:rPr lang="en-NZ" sz="3400" b="1" dirty="0">
                <a:solidFill>
                  <a:schemeClr val="bg1"/>
                </a:solidFill>
              </a:rPr>
              <a:t>figs on it but found none. 7 So he said to </a:t>
            </a:r>
            <a:r>
              <a:rPr lang="en-NZ" sz="3400" b="1" dirty="0" smtClean="0">
                <a:solidFill>
                  <a:schemeClr val="bg1"/>
                </a:solidFill>
              </a:rPr>
              <a:t>	his </a:t>
            </a:r>
            <a:r>
              <a:rPr lang="en-NZ" sz="3400" b="1" dirty="0">
                <a:solidFill>
                  <a:schemeClr val="bg1"/>
                </a:solidFill>
              </a:rPr>
              <a:t>gardener,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r>
              <a:rPr lang="en-NZ" sz="3400" b="1" dirty="0">
                <a:solidFill>
                  <a:schemeClr val="bg1"/>
                </a:solidFill>
              </a:rPr>
              <a:t>Look, for three years I have been coming </a:t>
            </a:r>
            <a:r>
              <a:rPr lang="en-NZ" sz="3400" b="1" dirty="0" smtClean="0">
                <a:solidFill>
                  <a:schemeClr val="bg1"/>
                </a:solidFill>
              </a:rPr>
              <a:t>	here </a:t>
            </a:r>
            <a:r>
              <a:rPr lang="en-NZ" sz="3400" b="1" dirty="0">
                <a:solidFill>
                  <a:schemeClr val="bg1"/>
                </a:solidFill>
              </a:rPr>
              <a:t>looking for figs on this fig tree, and I </a:t>
            </a:r>
            <a:r>
              <a:rPr lang="en-NZ" sz="3400" b="1" dirty="0" smtClean="0">
                <a:solidFill>
                  <a:schemeClr val="bg1"/>
                </a:solidFill>
              </a:rPr>
              <a:t>	haven't </a:t>
            </a:r>
            <a:r>
              <a:rPr lang="en-NZ" sz="3400" b="1" dirty="0">
                <a:solidFill>
                  <a:schemeClr val="bg1"/>
                </a:solidFill>
              </a:rPr>
              <a:t>found any. Cut it down! Why should </a:t>
            </a:r>
            <a:r>
              <a:rPr lang="en-NZ" sz="3400" b="1" dirty="0" smtClean="0">
                <a:solidFill>
                  <a:schemeClr val="bg1"/>
                </a:solidFill>
              </a:rPr>
              <a:t>	it </a:t>
            </a:r>
            <a:r>
              <a:rPr lang="en-NZ" sz="3400" b="1" dirty="0">
                <a:solidFill>
                  <a:schemeClr val="bg1"/>
                </a:solidFill>
              </a:rPr>
              <a:t>go on using up the soil?’ </a:t>
            </a:r>
            <a:endParaRPr lang="en-NZ" sz="3400" b="1" dirty="0" smtClean="0">
              <a:solidFill>
                <a:schemeClr val="bg1"/>
              </a:solidFill>
            </a:endParaRPr>
          </a:p>
        </p:txBody>
      </p:sp>
    </p:spTree>
    <p:extLst>
      <p:ext uri="{BB962C8B-B14F-4D97-AF65-F5344CB8AC3E}">
        <p14:creationId xmlns:p14="http://schemas.microsoft.com/office/powerpoint/2010/main" val="11850152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3108</TotalTime>
  <Words>1327</Words>
  <Application>Microsoft Office PowerPoint</Application>
  <PresentationFormat>On-screen Show (4:3)</PresentationFormat>
  <Paragraphs>382</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387</cp:revision>
  <dcterms:created xsi:type="dcterms:W3CDTF">2017-05-05T00:30:58Z</dcterms:created>
  <dcterms:modified xsi:type="dcterms:W3CDTF">2019-03-23T20:47:58Z</dcterms:modified>
</cp:coreProperties>
</file>