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85" r:id="rId2"/>
    <p:sldId id="393" r:id="rId3"/>
    <p:sldId id="460" r:id="rId4"/>
    <p:sldId id="461" r:id="rId5"/>
    <p:sldId id="422" r:id="rId6"/>
    <p:sldId id="415" r:id="rId7"/>
    <p:sldId id="462" r:id="rId8"/>
    <p:sldId id="463" r:id="rId9"/>
    <p:sldId id="464" r:id="rId10"/>
    <p:sldId id="465" r:id="rId11"/>
    <p:sldId id="466" r:id="rId12"/>
    <p:sldId id="467" r:id="rId13"/>
    <p:sldId id="468" r:id="rId14"/>
    <p:sldId id="469" r:id="rId15"/>
    <p:sldId id="470" r:id="rId16"/>
    <p:sldId id="471" r:id="rId17"/>
    <p:sldId id="472" r:id="rId18"/>
    <p:sldId id="473" r:id="rId19"/>
    <p:sldId id="474" r:id="rId20"/>
    <p:sldId id="475" r:id="rId21"/>
    <p:sldId id="476" r:id="rId22"/>
    <p:sldId id="477" r:id="rId23"/>
    <p:sldId id="478" r:id="rId24"/>
    <p:sldId id="479" r:id="rId25"/>
    <p:sldId id="480" r:id="rId26"/>
    <p:sldId id="481" r:id="rId27"/>
    <p:sldId id="482" r:id="rId28"/>
    <p:sldId id="483" r:id="rId29"/>
    <p:sldId id="484" r:id="rId30"/>
    <p:sldId id="485" r:id="rId31"/>
    <p:sldId id="486" r:id="rId32"/>
    <p:sldId id="487" r:id="rId33"/>
    <p:sldId id="488"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D7120"/>
    <a:srgbClr val="094B16"/>
    <a:srgbClr val="A80000"/>
    <a:srgbClr val="660066"/>
    <a:srgbClr val="006600"/>
    <a:srgbClr val="008000"/>
    <a:srgbClr val="DAA010"/>
    <a:srgbClr val="FF9900"/>
    <a:srgbClr val="800080"/>
    <a:srgbClr val="9933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70" d="100"/>
          <a:sy n="70" d="100"/>
        </p:scale>
        <p:origin x="1187" y="85"/>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6EDF20E-E37B-43E5-8334-DB58CC654D2C}" type="datetimeFigureOut">
              <a:rPr lang="en-NZ" smtClean="0"/>
              <a:t>4/08/2019</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4273895102"/>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6EDF20E-E37B-43E5-8334-DB58CC654D2C}" type="datetimeFigureOut">
              <a:rPr lang="en-NZ" smtClean="0"/>
              <a:t>4/08/2019</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3728930166"/>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6EDF20E-E37B-43E5-8334-DB58CC654D2C}" type="datetimeFigureOut">
              <a:rPr lang="en-NZ" smtClean="0"/>
              <a:t>4/08/2019</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105718638"/>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6EDF20E-E37B-43E5-8334-DB58CC654D2C}" type="datetimeFigureOut">
              <a:rPr lang="en-NZ" smtClean="0"/>
              <a:t>4/08/2019</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1946231903"/>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6EDF20E-E37B-43E5-8334-DB58CC654D2C}" type="datetimeFigureOut">
              <a:rPr lang="en-NZ" smtClean="0"/>
              <a:t>4/08/2019</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1453442586"/>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6EDF20E-E37B-43E5-8334-DB58CC654D2C}" type="datetimeFigureOut">
              <a:rPr lang="en-NZ" smtClean="0"/>
              <a:t>4/08/2019</a:t>
            </a:fld>
            <a:endParaRPr lang="en-NZ" dirty="0"/>
          </a:p>
        </p:txBody>
      </p:sp>
      <p:sp>
        <p:nvSpPr>
          <p:cNvPr id="6" name="Footer Placeholder 5"/>
          <p:cNvSpPr>
            <a:spLocks noGrp="1"/>
          </p:cNvSpPr>
          <p:nvPr>
            <p:ph type="ftr" sz="quarter" idx="11"/>
          </p:nvPr>
        </p:nvSpPr>
        <p:spPr/>
        <p:txBody>
          <a:bodyPr/>
          <a:lstStyle/>
          <a:p>
            <a:endParaRPr lang="en-NZ" dirty="0"/>
          </a:p>
        </p:txBody>
      </p:sp>
      <p:sp>
        <p:nvSpPr>
          <p:cNvPr id="7" name="Slide Number Placeholder 6"/>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2042463928"/>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6EDF20E-E37B-43E5-8334-DB58CC654D2C}" type="datetimeFigureOut">
              <a:rPr lang="en-NZ" smtClean="0"/>
              <a:t>4/08/2019</a:t>
            </a:fld>
            <a:endParaRPr lang="en-NZ" dirty="0"/>
          </a:p>
        </p:txBody>
      </p:sp>
      <p:sp>
        <p:nvSpPr>
          <p:cNvPr id="8" name="Footer Placeholder 7"/>
          <p:cNvSpPr>
            <a:spLocks noGrp="1"/>
          </p:cNvSpPr>
          <p:nvPr>
            <p:ph type="ftr" sz="quarter" idx="11"/>
          </p:nvPr>
        </p:nvSpPr>
        <p:spPr/>
        <p:txBody>
          <a:bodyPr/>
          <a:lstStyle/>
          <a:p>
            <a:endParaRPr lang="en-NZ" dirty="0"/>
          </a:p>
        </p:txBody>
      </p:sp>
      <p:sp>
        <p:nvSpPr>
          <p:cNvPr id="9" name="Slide Number Placeholder 8"/>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185201527"/>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6EDF20E-E37B-43E5-8334-DB58CC654D2C}" type="datetimeFigureOut">
              <a:rPr lang="en-NZ" smtClean="0"/>
              <a:t>4/08/2019</a:t>
            </a:fld>
            <a:endParaRPr lang="en-NZ" dirty="0"/>
          </a:p>
        </p:txBody>
      </p:sp>
      <p:sp>
        <p:nvSpPr>
          <p:cNvPr id="4" name="Footer Placeholder 3"/>
          <p:cNvSpPr>
            <a:spLocks noGrp="1"/>
          </p:cNvSpPr>
          <p:nvPr>
            <p:ph type="ftr" sz="quarter" idx="11"/>
          </p:nvPr>
        </p:nvSpPr>
        <p:spPr/>
        <p:txBody>
          <a:bodyPr/>
          <a:lstStyle/>
          <a:p>
            <a:endParaRPr lang="en-NZ" dirty="0"/>
          </a:p>
        </p:txBody>
      </p:sp>
      <p:sp>
        <p:nvSpPr>
          <p:cNvPr id="5" name="Slide Number Placeholder 4"/>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1899134189"/>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EDF20E-E37B-43E5-8334-DB58CC654D2C}" type="datetimeFigureOut">
              <a:rPr lang="en-NZ" smtClean="0"/>
              <a:t>4/08/2019</a:t>
            </a:fld>
            <a:endParaRPr lang="en-NZ" dirty="0"/>
          </a:p>
        </p:txBody>
      </p:sp>
      <p:sp>
        <p:nvSpPr>
          <p:cNvPr id="3" name="Footer Placeholder 2"/>
          <p:cNvSpPr>
            <a:spLocks noGrp="1"/>
          </p:cNvSpPr>
          <p:nvPr>
            <p:ph type="ftr" sz="quarter" idx="11"/>
          </p:nvPr>
        </p:nvSpPr>
        <p:spPr/>
        <p:txBody>
          <a:bodyPr/>
          <a:lstStyle/>
          <a:p>
            <a:endParaRPr lang="en-NZ" dirty="0"/>
          </a:p>
        </p:txBody>
      </p:sp>
      <p:sp>
        <p:nvSpPr>
          <p:cNvPr id="4" name="Slide Number Placeholder 3"/>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1001253906"/>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EDF20E-E37B-43E5-8334-DB58CC654D2C}" type="datetimeFigureOut">
              <a:rPr lang="en-NZ" smtClean="0"/>
              <a:t>4/08/2019</a:t>
            </a:fld>
            <a:endParaRPr lang="en-NZ" dirty="0"/>
          </a:p>
        </p:txBody>
      </p:sp>
      <p:sp>
        <p:nvSpPr>
          <p:cNvPr id="6" name="Footer Placeholder 5"/>
          <p:cNvSpPr>
            <a:spLocks noGrp="1"/>
          </p:cNvSpPr>
          <p:nvPr>
            <p:ph type="ftr" sz="quarter" idx="11"/>
          </p:nvPr>
        </p:nvSpPr>
        <p:spPr/>
        <p:txBody>
          <a:bodyPr/>
          <a:lstStyle/>
          <a:p>
            <a:endParaRPr lang="en-NZ" dirty="0"/>
          </a:p>
        </p:txBody>
      </p:sp>
      <p:sp>
        <p:nvSpPr>
          <p:cNvPr id="7" name="Slide Number Placeholder 6"/>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3155065757"/>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EDF20E-E37B-43E5-8334-DB58CC654D2C}" type="datetimeFigureOut">
              <a:rPr lang="en-NZ" smtClean="0"/>
              <a:t>4/08/2019</a:t>
            </a:fld>
            <a:endParaRPr lang="en-NZ" dirty="0"/>
          </a:p>
        </p:txBody>
      </p:sp>
      <p:sp>
        <p:nvSpPr>
          <p:cNvPr id="6" name="Footer Placeholder 5"/>
          <p:cNvSpPr>
            <a:spLocks noGrp="1"/>
          </p:cNvSpPr>
          <p:nvPr>
            <p:ph type="ftr" sz="quarter" idx="11"/>
          </p:nvPr>
        </p:nvSpPr>
        <p:spPr/>
        <p:txBody>
          <a:bodyPr/>
          <a:lstStyle/>
          <a:p>
            <a:endParaRPr lang="en-NZ" dirty="0"/>
          </a:p>
        </p:txBody>
      </p:sp>
      <p:sp>
        <p:nvSpPr>
          <p:cNvPr id="7" name="Slide Number Placeholder 6"/>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4160811716"/>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80000">
              <a:schemeClr val="accent6">
                <a:lumMod val="50000"/>
              </a:schemeClr>
            </a:gs>
            <a:gs pos="93000">
              <a:srgbClr val="92D050"/>
            </a:gs>
          </a:gsLst>
          <a:path path="circle">
            <a:fillToRect t="100000" r="100000"/>
          </a:path>
          <a:tileRect l="-100000" b="-100000"/>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EDF20E-E37B-43E5-8334-DB58CC654D2C}" type="datetimeFigureOut">
              <a:rPr lang="en-NZ" smtClean="0"/>
              <a:t>4/08/2019</a:t>
            </a:fld>
            <a:endParaRPr lang="en-NZ"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6B1F2A-4ACB-43AA-B6B6-05DA5686340E}" type="slidenum">
              <a:rPr lang="en-NZ" smtClean="0"/>
              <a:t>‹#›</a:t>
            </a:fld>
            <a:endParaRPr lang="en-NZ" dirty="0"/>
          </a:p>
        </p:txBody>
      </p:sp>
    </p:spTree>
    <p:extLst>
      <p:ext uri="{BB962C8B-B14F-4D97-AF65-F5344CB8AC3E}">
        <p14:creationId xmlns:p14="http://schemas.microsoft.com/office/powerpoint/2010/main" val="33573541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2708" y="140819"/>
            <a:ext cx="8976048" cy="6615404"/>
          </a:xfrm>
        </p:spPr>
        <p:txBody>
          <a:bodyPr>
            <a:noAutofit/>
          </a:bodyPr>
          <a:lstStyle/>
          <a:p>
            <a:pPr>
              <a:lnSpc>
                <a:spcPct val="100000"/>
              </a:lnSpc>
              <a:spcBef>
                <a:spcPts val="0"/>
              </a:spcBef>
            </a:pPr>
            <a:endParaRPr lang="en-NZ" sz="4000" b="1" dirty="0" smtClean="0">
              <a:solidFill>
                <a:schemeClr val="bg1"/>
              </a:solidFill>
            </a:endParaRPr>
          </a:p>
          <a:p>
            <a:pPr>
              <a:lnSpc>
                <a:spcPct val="100000"/>
              </a:lnSpc>
              <a:spcBef>
                <a:spcPts val="0"/>
              </a:spcBef>
            </a:pPr>
            <a:endParaRPr lang="en-NZ" sz="4000" b="1" dirty="0" smtClean="0">
              <a:solidFill>
                <a:schemeClr val="bg1"/>
              </a:solidFill>
            </a:endParaRPr>
          </a:p>
          <a:p>
            <a:pPr>
              <a:lnSpc>
                <a:spcPct val="100000"/>
              </a:lnSpc>
              <a:spcBef>
                <a:spcPts val="0"/>
              </a:spcBef>
            </a:pPr>
            <a:endParaRPr lang="en-NZ" sz="4000" b="1" dirty="0">
              <a:solidFill>
                <a:schemeClr val="bg1"/>
              </a:solidFill>
            </a:endParaRPr>
          </a:p>
          <a:p>
            <a:pPr>
              <a:lnSpc>
                <a:spcPct val="100000"/>
              </a:lnSpc>
              <a:spcBef>
                <a:spcPts val="0"/>
              </a:spcBef>
            </a:pPr>
            <a:r>
              <a:rPr lang="en-NZ" sz="4000" b="1" dirty="0" smtClean="0">
                <a:solidFill>
                  <a:schemeClr val="bg1"/>
                </a:solidFill>
              </a:rPr>
              <a:t>OT Reading: </a:t>
            </a:r>
          </a:p>
          <a:p>
            <a:pPr>
              <a:lnSpc>
                <a:spcPct val="100000"/>
              </a:lnSpc>
              <a:spcBef>
                <a:spcPts val="0"/>
              </a:spcBef>
            </a:pPr>
            <a:r>
              <a:rPr lang="en-NZ" sz="4000" b="1" dirty="0" smtClean="0">
                <a:solidFill>
                  <a:schemeClr val="bg1"/>
                </a:solidFill>
              </a:rPr>
              <a:t>Hosea 11:1 – 11 </a:t>
            </a:r>
            <a:endParaRPr lang="en-NZ" sz="4000" b="1" dirty="0" smtClean="0">
              <a:solidFill>
                <a:schemeClr val="bg1"/>
              </a:solidFill>
            </a:endParaRPr>
          </a:p>
        </p:txBody>
      </p:sp>
    </p:spTree>
    <p:extLst>
      <p:ext uri="{BB962C8B-B14F-4D97-AF65-F5344CB8AC3E}">
        <p14:creationId xmlns:p14="http://schemas.microsoft.com/office/powerpoint/2010/main" val="2136506239"/>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12:13 – 21 </a:t>
            </a:r>
            <a:endParaRPr lang="en-NZ" sz="3600" b="1" dirty="0">
              <a:solidFill>
                <a:schemeClr val="bg1"/>
              </a:solidFill>
            </a:endParaRPr>
          </a:p>
          <a:p>
            <a:pPr algn="l">
              <a:lnSpc>
                <a:spcPct val="100000"/>
              </a:lnSpc>
              <a:spcBef>
                <a:spcPts val="0"/>
              </a:spcBef>
            </a:pPr>
            <a:r>
              <a:rPr lang="en-NZ" sz="3400" b="1" dirty="0" smtClean="0">
                <a:solidFill>
                  <a:schemeClr val="bg1"/>
                </a:solidFill>
              </a:rPr>
              <a:t>Australian Banks – slammed for culture of greed</a:t>
            </a:r>
            <a:endParaRPr lang="en-NZ" sz="3400" b="1" dirty="0">
              <a:solidFill>
                <a:schemeClr val="bg1"/>
              </a:solidFill>
            </a:endParaRPr>
          </a:p>
        </p:txBody>
      </p:sp>
    </p:spTree>
    <p:extLst>
      <p:ext uri="{BB962C8B-B14F-4D97-AF65-F5344CB8AC3E}">
        <p14:creationId xmlns:p14="http://schemas.microsoft.com/office/powerpoint/2010/main" val="3865256894"/>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12:13 – 21 </a:t>
            </a:r>
            <a:endParaRPr lang="en-NZ" sz="3600" b="1" dirty="0">
              <a:solidFill>
                <a:schemeClr val="bg1"/>
              </a:solidFill>
            </a:endParaRPr>
          </a:p>
          <a:p>
            <a:pPr algn="l">
              <a:lnSpc>
                <a:spcPct val="100000"/>
              </a:lnSpc>
              <a:spcBef>
                <a:spcPts val="0"/>
              </a:spcBef>
            </a:pPr>
            <a:r>
              <a:rPr lang="en-NZ" sz="3400" b="1" dirty="0" smtClean="0">
                <a:solidFill>
                  <a:schemeClr val="bg1"/>
                </a:solidFill>
              </a:rPr>
              <a:t>Australian Banks – slammed for culture of greed</a:t>
            </a: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dirty="0" smtClean="0">
                <a:solidFill>
                  <a:schemeClr val="bg1"/>
                </a:solidFill>
              </a:rPr>
              <a:t>A NZ Bank followed with same culture of greed</a:t>
            </a:r>
            <a:endParaRPr lang="en-NZ" sz="3400" b="1" dirty="0">
              <a:solidFill>
                <a:schemeClr val="bg1"/>
              </a:solidFill>
            </a:endParaRPr>
          </a:p>
        </p:txBody>
      </p:sp>
    </p:spTree>
    <p:extLst>
      <p:ext uri="{BB962C8B-B14F-4D97-AF65-F5344CB8AC3E}">
        <p14:creationId xmlns:p14="http://schemas.microsoft.com/office/powerpoint/2010/main" val="4196759799"/>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12:13 – 21 </a:t>
            </a:r>
            <a:endParaRPr lang="en-NZ" sz="3600" b="1" dirty="0">
              <a:solidFill>
                <a:schemeClr val="bg1"/>
              </a:solidFill>
            </a:endParaRPr>
          </a:p>
          <a:p>
            <a:pPr algn="l">
              <a:lnSpc>
                <a:spcPct val="100000"/>
              </a:lnSpc>
              <a:spcBef>
                <a:spcPts val="0"/>
              </a:spcBef>
            </a:pPr>
            <a:r>
              <a:rPr lang="en-NZ" sz="3400" b="1" dirty="0" smtClean="0">
                <a:solidFill>
                  <a:schemeClr val="bg1"/>
                </a:solidFill>
              </a:rPr>
              <a:t>Australian Banks – slammed for culture of greed</a:t>
            </a: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dirty="0" smtClean="0">
                <a:solidFill>
                  <a:schemeClr val="bg1"/>
                </a:solidFill>
              </a:rPr>
              <a:t>A NZ Bank followed with same culture of greed</a:t>
            </a: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dirty="0" smtClean="0">
                <a:solidFill>
                  <a:schemeClr val="bg1"/>
                </a:solidFill>
              </a:rPr>
              <a:t>OT story – a culture of greed</a:t>
            </a:r>
            <a:endParaRPr lang="en-NZ" sz="3400" b="1" dirty="0">
              <a:solidFill>
                <a:schemeClr val="bg1"/>
              </a:solidFill>
            </a:endParaRPr>
          </a:p>
        </p:txBody>
      </p:sp>
    </p:spTree>
    <p:extLst>
      <p:ext uri="{BB962C8B-B14F-4D97-AF65-F5344CB8AC3E}">
        <p14:creationId xmlns:p14="http://schemas.microsoft.com/office/powerpoint/2010/main" val="1424287780"/>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12:13 – 21 </a:t>
            </a:r>
            <a:endParaRPr lang="en-NZ" sz="3600" b="1" dirty="0">
              <a:solidFill>
                <a:schemeClr val="bg1"/>
              </a:solidFill>
            </a:endParaRPr>
          </a:p>
          <a:p>
            <a:pPr algn="l">
              <a:lnSpc>
                <a:spcPct val="100000"/>
              </a:lnSpc>
              <a:spcBef>
                <a:spcPts val="0"/>
              </a:spcBef>
            </a:pPr>
            <a:r>
              <a:rPr lang="en-NZ" sz="3400" b="1" dirty="0" smtClean="0">
                <a:solidFill>
                  <a:schemeClr val="bg1"/>
                </a:solidFill>
              </a:rPr>
              <a:t>Australian Banks – slammed for culture of greed</a:t>
            </a: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dirty="0" smtClean="0">
                <a:solidFill>
                  <a:schemeClr val="bg1"/>
                </a:solidFill>
              </a:rPr>
              <a:t>A NZ Bank followed with same culture of greed</a:t>
            </a: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dirty="0" smtClean="0">
                <a:solidFill>
                  <a:schemeClr val="bg1"/>
                </a:solidFill>
              </a:rPr>
              <a:t>OT story – a culture of greed</a:t>
            </a: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dirty="0" smtClean="0">
                <a:solidFill>
                  <a:schemeClr val="bg1"/>
                </a:solidFill>
              </a:rPr>
              <a:t>Jesus warned:</a:t>
            </a:r>
            <a:endParaRPr lang="en-NZ" sz="3400" b="1" dirty="0">
              <a:solidFill>
                <a:schemeClr val="bg1"/>
              </a:solidFill>
            </a:endParaRPr>
          </a:p>
        </p:txBody>
      </p:sp>
    </p:spTree>
    <p:extLst>
      <p:ext uri="{BB962C8B-B14F-4D97-AF65-F5344CB8AC3E}">
        <p14:creationId xmlns:p14="http://schemas.microsoft.com/office/powerpoint/2010/main" val="3084820274"/>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12:13 – 21 </a:t>
            </a:r>
            <a:endParaRPr lang="en-NZ" sz="3600" b="1" dirty="0">
              <a:solidFill>
                <a:schemeClr val="bg1"/>
              </a:solidFill>
            </a:endParaRPr>
          </a:p>
          <a:p>
            <a:pPr algn="l">
              <a:lnSpc>
                <a:spcPct val="100000"/>
              </a:lnSpc>
              <a:spcBef>
                <a:spcPts val="0"/>
              </a:spcBef>
            </a:pPr>
            <a:r>
              <a:rPr lang="en-NZ" sz="3400" b="1" dirty="0" smtClean="0">
                <a:solidFill>
                  <a:schemeClr val="bg1"/>
                </a:solidFill>
              </a:rPr>
              <a:t>Australian Banks – slammed for culture of greed</a:t>
            </a: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dirty="0" smtClean="0">
                <a:solidFill>
                  <a:schemeClr val="bg1"/>
                </a:solidFill>
              </a:rPr>
              <a:t>A NZ Bank followed with same culture of greed</a:t>
            </a: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dirty="0" smtClean="0">
                <a:solidFill>
                  <a:schemeClr val="bg1"/>
                </a:solidFill>
              </a:rPr>
              <a:t>OT story – a culture of greed</a:t>
            </a: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dirty="0" smtClean="0">
                <a:solidFill>
                  <a:schemeClr val="bg1"/>
                </a:solidFill>
              </a:rPr>
              <a:t>Jesus warned:</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i="1" dirty="0" smtClean="0">
                <a:solidFill>
                  <a:srgbClr val="FFFF00"/>
                </a:solidFill>
              </a:rPr>
              <a:t>Beware! Guard against every kind of greed</a:t>
            </a:r>
            <a:endParaRPr lang="en-NZ" sz="3400" b="1" i="1" dirty="0">
              <a:solidFill>
                <a:srgbClr val="FFFF00"/>
              </a:solidFill>
            </a:endParaRPr>
          </a:p>
        </p:txBody>
      </p:sp>
    </p:spTree>
    <p:extLst>
      <p:ext uri="{BB962C8B-B14F-4D97-AF65-F5344CB8AC3E}">
        <p14:creationId xmlns:p14="http://schemas.microsoft.com/office/powerpoint/2010/main" val="4187322142"/>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12:13 – 21 </a:t>
            </a:r>
            <a:endParaRPr lang="en-NZ" sz="3600" b="1" dirty="0">
              <a:solidFill>
                <a:schemeClr val="bg1"/>
              </a:solidFill>
            </a:endParaRPr>
          </a:p>
          <a:p>
            <a:pPr>
              <a:lnSpc>
                <a:spcPct val="100000"/>
              </a:lnSpc>
              <a:spcBef>
                <a:spcPts val="0"/>
              </a:spcBef>
            </a:pPr>
            <a:r>
              <a:rPr lang="en-NZ" sz="3400" b="1" dirty="0" smtClean="0">
                <a:solidFill>
                  <a:schemeClr val="bg1"/>
                </a:solidFill>
              </a:rPr>
              <a:t>Be Content</a:t>
            </a:r>
          </a:p>
          <a:p>
            <a:pPr algn="l">
              <a:lnSpc>
                <a:spcPct val="100000"/>
              </a:lnSpc>
              <a:spcBef>
                <a:spcPts val="0"/>
              </a:spcBef>
            </a:pPr>
            <a:endParaRPr lang="en-NZ" sz="3400" b="1" dirty="0">
              <a:solidFill>
                <a:schemeClr val="bg1"/>
              </a:solidFill>
            </a:endParaRPr>
          </a:p>
        </p:txBody>
      </p:sp>
    </p:spTree>
    <p:extLst>
      <p:ext uri="{BB962C8B-B14F-4D97-AF65-F5344CB8AC3E}">
        <p14:creationId xmlns:p14="http://schemas.microsoft.com/office/powerpoint/2010/main" val="2378813187"/>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12:13 – 21 </a:t>
            </a:r>
            <a:endParaRPr lang="en-NZ" sz="3600" b="1" dirty="0">
              <a:solidFill>
                <a:schemeClr val="bg1"/>
              </a:solidFill>
            </a:endParaRPr>
          </a:p>
          <a:p>
            <a:pPr>
              <a:lnSpc>
                <a:spcPct val="100000"/>
              </a:lnSpc>
              <a:spcBef>
                <a:spcPts val="0"/>
              </a:spcBef>
            </a:pPr>
            <a:r>
              <a:rPr lang="en-NZ" sz="3400" b="1" dirty="0" smtClean="0">
                <a:solidFill>
                  <a:schemeClr val="bg1"/>
                </a:solidFill>
              </a:rPr>
              <a:t>Be Content</a:t>
            </a: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500" b="1" dirty="0" smtClean="0">
              <a:solidFill>
                <a:schemeClr val="bg1"/>
              </a:solidFill>
            </a:endParaRPr>
          </a:p>
          <a:p>
            <a:pPr algn="l">
              <a:lnSpc>
                <a:spcPct val="100000"/>
              </a:lnSpc>
              <a:spcBef>
                <a:spcPts val="0"/>
              </a:spcBef>
            </a:pPr>
            <a:r>
              <a:rPr lang="en-NZ" sz="3400" b="1" i="1" dirty="0" smtClean="0">
                <a:solidFill>
                  <a:srgbClr val="FFFF00"/>
                </a:solidFill>
              </a:rPr>
              <a:t>V13 </a:t>
            </a:r>
            <a:r>
              <a:rPr lang="en-NZ" sz="3400" b="1" i="1" dirty="0">
                <a:solidFill>
                  <a:srgbClr val="FFFF00"/>
                </a:solidFill>
              </a:rPr>
              <a:t>Someone in the crowd said to him, “Teacher, tell my brother to divide the inheritance with me</a:t>
            </a:r>
            <a:r>
              <a:rPr lang="en-NZ" sz="3400" b="1" i="1" dirty="0" smtClean="0">
                <a:solidFill>
                  <a:srgbClr val="FFFF00"/>
                </a:solidFill>
              </a:rPr>
              <a:t>.”</a:t>
            </a:r>
            <a:endParaRPr lang="en-NZ" sz="3400" b="1" i="1" dirty="0">
              <a:solidFill>
                <a:srgbClr val="FFFF00"/>
              </a:solidFill>
            </a:endParaRPr>
          </a:p>
        </p:txBody>
      </p:sp>
    </p:spTree>
    <p:extLst>
      <p:ext uri="{BB962C8B-B14F-4D97-AF65-F5344CB8AC3E}">
        <p14:creationId xmlns:p14="http://schemas.microsoft.com/office/powerpoint/2010/main" val="1535672958"/>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12:13 – 21 </a:t>
            </a:r>
            <a:endParaRPr lang="en-NZ" sz="3600" b="1" dirty="0">
              <a:solidFill>
                <a:schemeClr val="bg1"/>
              </a:solidFill>
            </a:endParaRPr>
          </a:p>
          <a:p>
            <a:pPr>
              <a:lnSpc>
                <a:spcPct val="100000"/>
              </a:lnSpc>
              <a:spcBef>
                <a:spcPts val="0"/>
              </a:spcBef>
            </a:pPr>
            <a:r>
              <a:rPr lang="en-NZ" sz="3400" b="1" dirty="0" smtClean="0">
                <a:solidFill>
                  <a:schemeClr val="bg1"/>
                </a:solidFill>
              </a:rPr>
              <a:t>Be Content</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Pray the right prayer</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500" b="1" dirty="0" smtClean="0">
              <a:solidFill>
                <a:schemeClr val="bg1"/>
              </a:solidFill>
            </a:endParaRPr>
          </a:p>
          <a:p>
            <a:pPr algn="l">
              <a:lnSpc>
                <a:spcPct val="100000"/>
              </a:lnSpc>
              <a:spcBef>
                <a:spcPts val="0"/>
              </a:spcBef>
            </a:pPr>
            <a:r>
              <a:rPr lang="en-NZ" sz="3400" b="1" i="1" dirty="0" smtClean="0">
                <a:solidFill>
                  <a:srgbClr val="FFFF00"/>
                </a:solidFill>
              </a:rPr>
              <a:t>V13 </a:t>
            </a:r>
            <a:r>
              <a:rPr lang="en-NZ" sz="3400" b="1" i="1" dirty="0">
                <a:solidFill>
                  <a:srgbClr val="FFFF00"/>
                </a:solidFill>
              </a:rPr>
              <a:t>Someone in the crowd said to him, “Teacher, tell my brother to divide the inheritance with me</a:t>
            </a:r>
            <a:r>
              <a:rPr lang="en-NZ" sz="3400" b="1" i="1" dirty="0" smtClean="0">
                <a:solidFill>
                  <a:srgbClr val="FFFF00"/>
                </a:solidFill>
              </a:rPr>
              <a:t>.”</a:t>
            </a:r>
            <a:endParaRPr lang="en-NZ" sz="3400" b="1" i="1" dirty="0">
              <a:solidFill>
                <a:srgbClr val="FFFF00"/>
              </a:solidFill>
            </a:endParaRPr>
          </a:p>
        </p:txBody>
      </p:sp>
    </p:spTree>
    <p:extLst>
      <p:ext uri="{BB962C8B-B14F-4D97-AF65-F5344CB8AC3E}">
        <p14:creationId xmlns:p14="http://schemas.microsoft.com/office/powerpoint/2010/main" val="2948576984"/>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12:13 – 21 </a:t>
            </a:r>
            <a:endParaRPr lang="en-NZ" sz="3600" b="1" dirty="0">
              <a:solidFill>
                <a:schemeClr val="bg1"/>
              </a:solidFill>
            </a:endParaRPr>
          </a:p>
          <a:p>
            <a:pPr>
              <a:lnSpc>
                <a:spcPct val="100000"/>
              </a:lnSpc>
              <a:spcBef>
                <a:spcPts val="0"/>
              </a:spcBef>
            </a:pPr>
            <a:r>
              <a:rPr lang="en-NZ" sz="3400" b="1" dirty="0" smtClean="0">
                <a:solidFill>
                  <a:schemeClr val="bg1"/>
                </a:solidFill>
              </a:rPr>
              <a:t>Be Content</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Pray the right prayer</a:t>
            </a:r>
          </a:p>
          <a:p>
            <a:pPr algn="l">
              <a:lnSpc>
                <a:spcPct val="100000"/>
              </a:lnSpc>
              <a:spcBef>
                <a:spcPts val="0"/>
              </a:spcBef>
            </a:pPr>
            <a:r>
              <a:rPr lang="en-NZ" sz="3400" b="1" dirty="0" smtClean="0">
                <a:solidFill>
                  <a:schemeClr val="bg1"/>
                </a:solidFill>
              </a:rPr>
              <a:t>	- for the will of God to be done</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500" b="1" dirty="0" smtClean="0">
              <a:solidFill>
                <a:schemeClr val="bg1"/>
              </a:solidFill>
            </a:endParaRPr>
          </a:p>
          <a:p>
            <a:pPr algn="l">
              <a:lnSpc>
                <a:spcPct val="100000"/>
              </a:lnSpc>
              <a:spcBef>
                <a:spcPts val="0"/>
              </a:spcBef>
            </a:pPr>
            <a:r>
              <a:rPr lang="en-NZ" sz="3400" b="1" i="1" dirty="0" smtClean="0">
                <a:solidFill>
                  <a:srgbClr val="FFFF00"/>
                </a:solidFill>
              </a:rPr>
              <a:t>V13 </a:t>
            </a:r>
            <a:r>
              <a:rPr lang="en-NZ" sz="3400" b="1" i="1" dirty="0">
                <a:solidFill>
                  <a:srgbClr val="FFFF00"/>
                </a:solidFill>
              </a:rPr>
              <a:t>Someone in the crowd said to him, “Teacher, tell my brother to divide the inheritance with me</a:t>
            </a:r>
            <a:r>
              <a:rPr lang="en-NZ" sz="3400" b="1" i="1" dirty="0" smtClean="0">
                <a:solidFill>
                  <a:srgbClr val="FFFF00"/>
                </a:solidFill>
              </a:rPr>
              <a:t>.”</a:t>
            </a:r>
            <a:endParaRPr lang="en-NZ" sz="3400" b="1" i="1" dirty="0">
              <a:solidFill>
                <a:srgbClr val="FFFF00"/>
              </a:solidFill>
            </a:endParaRPr>
          </a:p>
        </p:txBody>
      </p:sp>
    </p:spTree>
    <p:extLst>
      <p:ext uri="{BB962C8B-B14F-4D97-AF65-F5344CB8AC3E}">
        <p14:creationId xmlns:p14="http://schemas.microsoft.com/office/powerpoint/2010/main" val="1651326423"/>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12:13 – 21 </a:t>
            </a:r>
            <a:endParaRPr lang="en-NZ" sz="3600" b="1" dirty="0">
              <a:solidFill>
                <a:schemeClr val="bg1"/>
              </a:solidFill>
            </a:endParaRPr>
          </a:p>
          <a:p>
            <a:pPr>
              <a:lnSpc>
                <a:spcPct val="100000"/>
              </a:lnSpc>
              <a:spcBef>
                <a:spcPts val="0"/>
              </a:spcBef>
            </a:pPr>
            <a:r>
              <a:rPr lang="en-NZ" sz="3400" b="1" dirty="0" smtClean="0">
                <a:solidFill>
                  <a:schemeClr val="bg1"/>
                </a:solidFill>
              </a:rPr>
              <a:t>Be Content</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Pray the right prayer</a:t>
            </a:r>
          </a:p>
          <a:p>
            <a:pPr algn="l">
              <a:lnSpc>
                <a:spcPct val="100000"/>
              </a:lnSpc>
              <a:spcBef>
                <a:spcPts val="0"/>
              </a:spcBef>
            </a:pPr>
            <a:r>
              <a:rPr lang="en-NZ" sz="3400" b="1" dirty="0" smtClean="0">
                <a:solidFill>
                  <a:schemeClr val="bg1"/>
                </a:solidFill>
              </a:rPr>
              <a:t>	- for the will of God to be done</a:t>
            </a:r>
            <a:endParaRPr lang="en-NZ" sz="3400" b="1" dirty="0">
              <a:solidFill>
                <a:schemeClr val="bg1"/>
              </a:solidFill>
            </a:endParaRPr>
          </a:p>
          <a:p>
            <a:pPr algn="l">
              <a:lnSpc>
                <a:spcPct val="100000"/>
              </a:lnSpc>
              <a:spcBef>
                <a:spcPts val="0"/>
              </a:spcBef>
            </a:pPr>
            <a:r>
              <a:rPr lang="en-NZ" sz="3400" b="1" dirty="0" smtClean="0">
                <a:solidFill>
                  <a:schemeClr val="bg1"/>
                </a:solidFill>
              </a:rPr>
              <a:t>	- as Jesus taught in the Lord’s prayer</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500" b="1" dirty="0" smtClean="0">
              <a:solidFill>
                <a:schemeClr val="bg1"/>
              </a:solidFill>
            </a:endParaRPr>
          </a:p>
          <a:p>
            <a:pPr algn="l">
              <a:lnSpc>
                <a:spcPct val="100000"/>
              </a:lnSpc>
              <a:spcBef>
                <a:spcPts val="0"/>
              </a:spcBef>
            </a:pPr>
            <a:r>
              <a:rPr lang="en-NZ" sz="3400" b="1" i="1" dirty="0" smtClean="0">
                <a:solidFill>
                  <a:srgbClr val="FFFF00"/>
                </a:solidFill>
              </a:rPr>
              <a:t>V13 </a:t>
            </a:r>
            <a:r>
              <a:rPr lang="en-NZ" sz="3400" b="1" i="1" dirty="0">
                <a:solidFill>
                  <a:srgbClr val="FFFF00"/>
                </a:solidFill>
              </a:rPr>
              <a:t>Someone in the crowd said to him, “Teacher, tell my brother to divide the inheritance with me</a:t>
            </a:r>
            <a:r>
              <a:rPr lang="en-NZ" sz="3400" b="1" i="1" dirty="0" smtClean="0">
                <a:solidFill>
                  <a:srgbClr val="FFFF00"/>
                </a:solidFill>
              </a:rPr>
              <a:t>.”</a:t>
            </a:r>
            <a:endParaRPr lang="en-NZ" sz="3400" b="1" i="1" dirty="0">
              <a:solidFill>
                <a:srgbClr val="FFFF00"/>
              </a:solidFill>
            </a:endParaRPr>
          </a:p>
        </p:txBody>
      </p:sp>
    </p:spTree>
    <p:extLst>
      <p:ext uri="{BB962C8B-B14F-4D97-AF65-F5344CB8AC3E}">
        <p14:creationId xmlns:p14="http://schemas.microsoft.com/office/powerpoint/2010/main" val="200059288"/>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Hosea 11:1 – 11 </a:t>
            </a:r>
            <a:endParaRPr lang="en-NZ" sz="3600" b="1" dirty="0">
              <a:solidFill>
                <a:schemeClr val="bg1"/>
              </a:solidFill>
            </a:endParaRPr>
          </a:p>
          <a:p>
            <a:pPr algn="l">
              <a:lnSpc>
                <a:spcPct val="100000"/>
              </a:lnSpc>
              <a:spcBef>
                <a:spcPts val="0"/>
              </a:spcBef>
            </a:pPr>
            <a:r>
              <a:rPr lang="en-NZ" sz="3400" b="1" dirty="0" smtClean="0">
                <a:solidFill>
                  <a:schemeClr val="bg1"/>
                </a:solidFill>
              </a:rPr>
              <a:t>1  </a:t>
            </a:r>
            <a:r>
              <a:rPr lang="en-NZ" sz="3400" b="1" dirty="0">
                <a:solidFill>
                  <a:schemeClr val="bg1"/>
                </a:solidFill>
              </a:rPr>
              <a:t>The Lord says</a:t>
            </a:r>
            <a:r>
              <a:rPr lang="en-NZ" sz="3400" b="1" dirty="0" smtClean="0">
                <a:solidFill>
                  <a:schemeClr val="bg1"/>
                </a:solidFill>
              </a:rPr>
              <a:t>, “</a:t>
            </a:r>
            <a:r>
              <a:rPr lang="en-NZ" sz="3400" b="1" dirty="0">
                <a:solidFill>
                  <a:schemeClr val="bg1"/>
                </a:solidFill>
              </a:rPr>
              <a:t>When Israel was a child, I loved </a:t>
            </a:r>
            <a:r>
              <a:rPr lang="en-NZ" sz="3400" b="1" dirty="0" smtClean="0">
                <a:solidFill>
                  <a:schemeClr val="bg1"/>
                </a:solidFill>
              </a:rPr>
              <a:t>him and </a:t>
            </a:r>
            <a:r>
              <a:rPr lang="en-NZ" sz="3400" b="1" dirty="0">
                <a:solidFill>
                  <a:schemeClr val="bg1"/>
                </a:solidFill>
              </a:rPr>
              <a:t>called him out of Egypt as my son</a:t>
            </a:r>
            <a:r>
              <a:rPr lang="en-NZ" sz="3400" b="1" dirty="0" smtClean="0">
                <a:solidFill>
                  <a:schemeClr val="bg1"/>
                </a:solidFill>
              </a:rPr>
              <a:t>.</a:t>
            </a:r>
            <a:endParaRPr lang="en-NZ" sz="3400" b="1" dirty="0">
              <a:solidFill>
                <a:schemeClr val="bg1"/>
              </a:solidFill>
            </a:endParaRPr>
          </a:p>
          <a:p>
            <a:pPr algn="l">
              <a:lnSpc>
                <a:spcPct val="100000"/>
              </a:lnSpc>
              <a:spcBef>
                <a:spcPts val="0"/>
              </a:spcBef>
            </a:pPr>
            <a:r>
              <a:rPr lang="en-NZ" sz="3400" b="1" dirty="0">
                <a:solidFill>
                  <a:schemeClr val="bg1"/>
                </a:solidFill>
              </a:rPr>
              <a:t>2 But the more </a:t>
            </a:r>
            <a:r>
              <a:rPr lang="en-NZ" sz="3400" b="1" dirty="0" smtClean="0">
                <a:solidFill>
                  <a:schemeClr val="bg1"/>
                </a:solidFill>
              </a:rPr>
              <a:t>I </a:t>
            </a:r>
            <a:r>
              <a:rPr lang="en-NZ" sz="3400" b="1" dirty="0">
                <a:solidFill>
                  <a:schemeClr val="bg1"/>
                </a:solidFill>
              </a:rPr>
              <a:t>called to him</a:t>
            </a:r>
            <a:r>
              <a:rPr lang="en-NZ" sz="3400" b="1" dirty="0" smtClean="0">
                <a:solidFill>
                  <a:schemeClr val="bg1"/>
                </a:solidFill>
              </a:rPr>
              <a:t>, the </a:t>
            </a:r>
            <a:r>
              <a:rPr lang="en-NZ" sz="3400" b="1" dirty="0">
                <a:solidFill>
                  <a:schemeClr val="bg1"/>
                </a:solidFill>
              </a:rPr>
              <a:t>more he turned away from me</a:t>
            </a:r>
            <a:r>
              <a:rPr lang="en-NZ" sz="3400" b="1" dirty="0" smtClean="0">
                <a:solidFill>
                  <a:schemeClr val="bg1"/>
                </a:solidFill>
              </a:rPr>
              <a:t>. My </a:t>
            </a:r>
            <a:r>
              <a:rPr lang="en-NZ" sz="3400" b="1" dirty="0">
                <a:solidFill>
                  <a:schemeClr val="bg1"/>
                </a:solidFill>
              </a:rPr>
              <a:t>people sacrificed to Baal</a:t>
            </a:r>
            <a:r>
              <a:rPr lang="en-NZ" sz="3400" b="1" dirty="0" smtClean="0">
                <a:solidFill>
                  <a:schemeClr val="bg1"/>
                </a:solidFill>
              </a:rPr>
              <a:t>; they </a:t>
            </a:r>
            <a:r>
              <a:rPr lang="en-NZ" sz="3400" b="1" dirty="0">
                <a:solidFill>
                  <a:schemeClr val="bg1"/>
                </a:solidFill>
              </a:rPr>
              <a:t>burned incense to idols.</a:t>
            </a:r>
          </a:p>
          <a:p>
            <a:pPr algn="l">
              <a:lnSpc>
                <a:spcPct val="100000"/>
              </a:lnSpc>
              <a:spcBef>
                <a:spcPts val="0"/>
              </a:spcBef>
            </a:pPr>
            <a:r>
              <a:rPr lang="en-NZ" sz="3400" b="1" dirty="0">
                <a:solidFill>
                  <a:schemeClr val="bg1"/>
                </a:solidFill>
              </a:rPr>
              <a:t>3 Yet I was the one who taught Israel to walk.</a:t>
            </a:r>
          </a:p>
          <a:p>
            <a:pPr algn="l">
              <a:lnSpc>
                <a:spcPct val="100000"/>
              </a:lnSpc>
              <a:spcBef>
                <a:spcPts val="0"/>
              </a:spcBef>
            </a:pPr>
            <a:r>
              <a:rPr lang="en-NZ" sz="3400" b="1" dirty="0">
                <a:solidFill>
                  <a:schemeClr val="bg1"/>
                </a:solidFill>
              </a:rPr>
              <a:t>I took my people up in my arms</a:t>
            </a:r>
            <a:r>
              <a:rPr lang="en-NZ" sz="3400" b="1" dirty="0" smtClean="0">
                <a:solidFill>
                  <a:schemeClr val="bg1"/>
                </a:solidFill>
              </a:rPr>
              <a:t>, but </a:t>
            </a:r>
            <a:r>
              <a:rPr lang="en-NZ" sz="3400" b="1" dirty="0">
                <a:solidFill>
                  <a:schemeClr val="bg1"/>
                </a:solidFill>
              </a:rPr>
              <a:t>they did not acknowledge that I took care of them</a:t>
            </a:r>
            <a:r>
              <a:rPr lang="en-NZ" sz="3400" b="1" dirty="0" smtClean="0">
                <a:solidFill>
                  <a:schemeClr val="bg1"/>
                </a:solidFill>
              </a:rPr>
              <a:t>.  4 </a:t>
            </a:r>
            <a:r>
              <a:rPr lang="en-NZ" sz="3400" b="1" dirty="0">
                <a:solidFill>
                  <a:schemeClr val="bg1"/>
                </a:solidFill>
              </a:rPr>
              <a:t>I drew them to me with affection and love</a:t>
            </a:r>
            <a:r>
              <a:rPr lang="en-NZ" sz="3400" b="1" dirty="0" smtClean="0">
                <a:solidFill>
                  <a:schemeClr val="bg1"/>
                </a:solidFill>
              </a:rPr>
              <a:t>. I </a:t>
            </a:r>
            <a:r>
              <a:rPr lang="en-NZ" sz="3400" b="1" dirty="0">
                <a:solidFill>
                  <a:schemeClr val="bg1"/>
                </a:solidFill>
              </a:rPr>
              <a:t>picked them up and held them to my cheek</a:t>
            </a:r>
            <a:r>
              <a:rPr lang="en-NZ" sz="3400" b="1" dirty="0" smtClean="0">
                <a:solidFill>
                  <a:schemeClr val="bg1"/>
                </a:solidFill>
              </a:rPr>
              <a:t>; I </a:t>
            </a:r>
            <a:r>
              <a:rPr lang="en-NZ" sz="3400" b="1" dirty="0">
                <a:solidFill>
                  <a:schemeClr val="bg1"/>
                </a:solidFill>
              </a:rPr>
              <a:t>bent down to them and fed them</a:t>
            </a:r>
            <a:r>
              <a:rPr lang="en-NZ" sz="3400" b="1" dirty="0" smtClean="0">
                <a:solidFill>
                  <a:schemeClr val="bg1"/>
                </a:solidFill>
              </a:rPr>
              <a:t>.</a:t>
            </a:r>
            <a:endParaRPr lang="en-NZ" sz="3400" b="1" dirty="0" smtClean="0">
              <a:solidFill>
                <a:schemeClr val="bg1"/>
              </a:solidFill>
            </a:endParaRPr>
          </a:p>
        </p:txBody>
      </p:sp>
    </p:spTree>
    <p:extLst>
      <p:ext uri="{BB962C8B-B14F-4D97-AF65-F5344CB8AC3E}">
        <p14:creationId xmlns:p14="http://schemas.microsoft.com/office/powerpoint/2010/main" val="3089606646"/>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12:13 – 21 </a:t>
            </a:r>
            <a:endParaRPr lang="en-NZ" sz="3600" b="1" dirty="0">
              <a:solidFill>
                <a:schemeClr val="bg1"/>
              </a:solidFill>
            </a:endParaRPr>
          </a:p>
          <a:p>
            <a:pPr>
              <a:lnSpc>
                <a:spcPct val="100000"/>
              </a:lnSpc>
              <a:spcBef>
                <a:spcPts val="0"/>
              </a:spcBef>
            </a:pPr>
            <a:r>
              <a:rPr lang="en-NZ" sz="3400" b="1" dirty="0" smtClean="0">
                <a:solidFill>
                  <a:schemeClr val="bg1"/>
                </a:solidFill>
              </a:rPr>
              <a:t>Be Content</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Pray the right prayer</a:t>
            </a:r>
          </a:p>
          <a:p>
            <a:pPr algn="l">
              <a:lnSpc>
                <a:spcPct val="100000"/>
              </a:lnSpc>
              <a:spcBef>
                <a:spcPts val="0"/>
              </a:spcBef>
            </a:pPr>
            <a:r>
              <a:rPr lang="en-NZ" sz="3400" b="1" dirty="0" smtClean="0">
                <a:solidFill>
                  <a:schemeClr val="bg1"/>
                </a:solidFill>
              </a:rPr>
              <a:t>	- for the will of God to be done</a:t>
            </a:r>
            <a:endParaRPr lang="en-NZ" sz="3400" b="1" dirty="0">
              <a:solidFill>
                <a:schemeClr val="bg1"/>
              </a:solidFill>
            </a:endParaRPr>
          </a:p>
          <a:p>
            <a:pPr algn="l">
              <a:lnSpc>
                <a:spcPct val="100000"/>
              </a:lnSpc>
              <a:spcBef>
                <a:spcPts val="0"/>
              </a:spcBef>
            </a:pPr>
            <a:r>
              <a:rPr lang="en-NZ" sz="3400" b="1" dirty="0" smtClean="0">
                <a:solidFill>
                  <a:schemeClr val="bg1"/>
                </a:solidFill>
              </a:rPr>
              <a:t>	- as Jesus taught in the Lord’s prayer</a:t>
            </a: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500" b="1" dirty="0" smtClean="0">
              <a:solidFill>
                <a:schemeClr val="bg1"/>
              </a:solidFill>
            </a:endParaRPr>
          </a:p>
          <a:p>
            <a:pPr algn="l">
              <a:lnSpc>
                <a:spcPct val="100000"/>
              </a:lnSpc>
              <a:spcBef>
                <a:spcPts val="0"/>
              </a:spcBef>
            </a:pPr>
            <a:r>
              <a:rPr lang="en-NZ" sz="3400" b="1" i="1" dirty="0" smtClean="0">
                <a:solidFill>
                  <a:srgbClr val="FFFF00"/>
                </a:solidFill>
              </a:rPr>
              <a:t>V13 </a:t>
            </a:r>
            <a:r>
              <a:rPr lang="en-NZ" sz="3400" b="1" i="1" dirty="0">
                <a:solidFill>
                  <a:srgbClr val="FFFF00"/>
                </a:solidFill>
              </a:rPr>
              <a:t>Someone in the crowd said to him, “Teacher, tell my brother to divide the inheritance with me</a:t>
            </a:r>
            <a:r>
              <a:rPr lang="en-NZ" sz="3400" b="1" i="1" dirty="0" smtClean="0">
                <a:solidFill>
                  <a:srgbClr val="FFFF00"/>
                </a:solidFill>
              </a:rPr>
              <a:t>.”</a:t>
            </a:r>
            <a:endParaRPr lang="en-NZ" sz="3400" b="1" i="1" dirty="0">
              <a:solidFill>
                <a:srgbClr val="FFFF00"/>
              </a:solidFill>
            </a:endParaRPr>
          </a:p>
        </p:txBody>
      </p:sp>
    </p:spTree>
    <p:extLst>
      <p:ext uri="{BB962C8B-B14F-4D97-AF65-F5344CB8AC3E}">
        <p14:creationId xmlns:p14="http://schemas.microsoft.com/office/powerpoint/2010/main" val="2452054464"/>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12:13 – 21 </a:t>
            </a:r>
            <a:endParaRPr lang="en-NZ" sz="3600" b="1" dirty="0">
              <a:solidFill>
                <a:schemeClr val="bg1"/>
              </a:solidFill>
            </a:endParaRPr>
          </a:p>
          <a:p>
            <a:pPr>
              <a:lnSpc>
                <a:spcPct val="100000"/>
              </a:lnSpc>
              <a:spcBef>
                <a:spcPts val="0"/>
              </a:spcBef>
            </a:pPr>
            <a:r>
              <a:rPr lang="en-NZ" sz="3400" b="1" dirty="0" smtClean="0">
                <a:solidFill>
                  <a:schemeClr val="bg1"/>
                </a:solidFill>
              </a:rPr>
              <a:t>Be Content</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Pray the right prayer</a:t>
            </a:r>
          </a:p>
          <a:p>
            <a:pPr algn="l">
              <a:lnSpc>
                <a:spcPct val="100000"/>
              </a:lnSpc>
              <a:spcBef>
                <a:spcPts val="0"/>
              </a:spcBef>
            </a:pPr>
            <a:r>
              <a:rPr lang="en-NZ" sz="3400" b="1" dirty="0" smtClean="0">
                <a:solidFill>
                  <a:schemeClr val="bg1"/>
                </a:solidFill>
              </a:rPr>
              <a:t>	</a:t>
            </a: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500" b="1" dirty="0" smtClean="0">
              <a:solidFill>
                <a:schemeClr val="bg1"/>
              </a:solidFill>
            </a:endParaRPr>
          </a:p>
          <a:p>
            <a:pPr algn="l">
              <a:lnSpc>
                <a:spcPct val="100000"/>
              </a:lnSpc>
              <a:spcBef>
                <a:spcPts val="0"/>
              </a:spcBef>
            </a:pPr>
            <a:r>
              <a:rPr lang="en-NZ" sz="3400" b="1" i="1" dirty="0" smtClean="0">
                <a:solidFill>
                  <a:srgbClr val="FFFF00"/>
                </a:solidFill>
              </a:rPr>
              <a:t>V13 </a:t>
            </a:r>
            <a:r>
              <a:rPr lang="en-NZ" sz="3400" b="1" i="1" dirty="0">
                <a:solidFill>
                  <a:srgbClr val="FFFF00"/>
                </a:solidFill>
              </a:rPr>
              <a:t>Someone in the crowd said to him, “Teacher, tell my brother to divide the inheritance with me</a:t>
            </a:r>
            <a:r>
              <a:rPr lang="en-NZ" sz="3400" b="1" i="1" dirty="0" smtClean="0">
                <a:solidFill>
                  <a:srgbClr val="FFFF00"/>
                </a:solidFill>
              </a:rPr>
              <a:t>.”</a:t>
            </a:r>
            <a:endParaRPr lang="en-NZ" sz="3400" b="1" i="1" dirty="0">
              <a:solidFill>
                <a:srgbClr val="FFFF00"/>
              </a:solidFill>
            </a:endParaRPr>
          </a:p>
        </p:txBody>
      </p:sp>
    </p:spTree>
    <p:extLst>
      <p:ext uri="{BB962C8B-B14F-4D97-AF65-F5344CB8AC3E}">
        <p14:creationId xmlns:p14="http://schemas.microsoft.com/office/powerpoint/2010/main" val="4145344535"/>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12:13 – 21 </a:t>
            </a:r>
            <a:endParaRPr lang="en-NZ" sz="3600" b="1" dirty="0">
              <a:solidFill>
                <a:schemeClr val="bg1"/>
              </a:solidFill>
            </a:endParaRPr>
          </a:p>
          <a:p>
            <a:pPr>
              <a:lnSpc>
                <a:spcPct val="100000"/>
              </a:lnSpc>
              <a:spcBef>
                <a:spcPts val="0"/>
              </a:spcBef>
            </a:pPr>
            <a:r>
              <a:rPr lang="en-NZ" sz="3400" b="1" dirty="0" smtClean="0">
                <a:solidFill>
                  <a:schemeClr val="bg1"/>
                </a:solidFill>
              </a:rPr>
              <a:t>Be Content</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Pray the right prayer</a:t>
            </a:r>
          </a:p>
          <a:p>
            <a:pPr algn="l">
              <a:lnSpc>
                <a:spcPct val="100000"/>
              </a:lnSpc>
              <a:spcBef>
                <a:spcPts val="0"/>
              </a:spcBef>
            </a:pPr>
            <a:r>
              <a:rPr lang="en-NZ" sz="3400" b="1" dirty="0" smtClean="0">
                <a:solidFill>
                  <a:schemeClr val="bg1"/>
                </a:solidFill>
              </a:rPr>
              <a:t>	</a:t>
            </a: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500" b="1" dirty="0" smtClean="0">
              <a:solidFill>
                <a:schemeClr val="bg1"/>
              </a:solidFill>
            </a:endParaRPr>
          </a:p>
          <a:p>
            <a:pPr algn="l">
              <a:lnSpc>
                <a:spcPct val="100000"/>
              </a:lnSpc>
              <a:spcBef>
                <a:spcPts val="0"/>
              </a:spcBef>
            </a:pPr>
            <a:r>
              <a:rPr lang="en-NZ" sz="3400" b="1" i="1" dirty="0" smtClean="0">
                <a:solidFill>
                  <a:srgbClr val="FFFF00"/>
                </a:solidFill>
              </a:rPr>
              <a:t>V15 </a:t>
            </a:r>
            <a:r>
              <a:rPr lang="en-NZ" sz="3400" b="1" i="1" dirty="0">
                <a:solidFill>
                  <a:srgbClr val="FFFF00"/>
                </a:solidFill>
              </a:rPr>
              <a:t>Then he said to them, “Watch out! Be on your guard against all kinds of greed; life does not consist in an abundance of possessions.” </a:t>
            </a:r>
          </a:p>
        </p:txBody>
      </p:sp>
    </p:spTree>
    <p:extLst>
      <p:ext uri="{BB962C8B-B14F-4D97-AF65-F5344CB8AC3E}">
        <p14:creationId xmlns:p14="http://schemas.microsoft.com/office/powerpoint/2010/main" val="37170992"/>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12:13 – 21 </a:t>
            </a:r>
            <a:endParaRPr lang="en-NZ" sz="3600" b="1" dirty="0">
              <a:solidFill>
                <a:schemeClr val="bg1"/>
              </a:solidFill>
            </a:endParaRPr>
          </a:p>
          <a:p>
            <a:pPr>
              <a:lnSpc>
                <a:spcPct val="100000"/>
              </a:lnSpc>
              <a:spcBef>
                <a:spcPts val="0"/>
              </a:spcBef>
            </a:pPr>
            <a:r>
              <a:rPr lang="en-NZ" sz="3400" b="1" dirty="0" smtClean="0">
                <a:solidFill>
                  <a:schemeClr val="bg1"/>
                </a:solidFill>
              </a:rPr>
              <a:t>Be Content</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Pray the right prayer</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Guard your heart from all kinds of greed	</a:t>
            </a: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500" b="1" dirty="0" smtClean="0">
              <a:solidFill>
                <a:schemeClr val="bg1"/>
              </a:solidFill>
            </a:endParaRPr>
          </a:p>
          <a:p>
            <a:pPr algn="l">
              <a:lnSpc>
                <a:spcPct val="100000"/>
              </a:lnSpc>
              <a:spcBef>
                <a:spcPts val="0"/>
              </a:spcBef>
            </a:pPr>
            <a:r>
              <a:rPr lang="en-NZ" sz="3400" b="1" i="1" dirty="0" smtClean="0">
                <a:solidFill>
                  <a:srgbClr val="FFFF00"/>
                </a:solidFill>
              </a:rPr>
              <a:t>V15 </a:t>
            </a:r>
            <a:r>
              <a:rPr lang="en-NZ" sz="3400" b="1" i="1" dirty="0">
                <a:solidFill>
                  <a:srgbClr val="FFFF00"/>
                </a:solidFill>
              </a:rPr>
              <a:t>Then he said to them, “Watch out! Be on your guard against all kinds of greed; life does not consist in an abundance of possessions.” </a:t>
            </a:r>
          </a:p>
        </p:txBody>
      </p:sp>
    </p:spTree>
    <p:extLst>
      <p:ext uri="{BB962C8B-B14F-4D97-AF65-F5344CB8AC3E}">
        <p14:creationId xmlns:p14="http://schemas.microsoft.com/office/powerpoint/2010/main" val="753112454"/>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12:13 – 21 </a:t>
            </a:r>
            <a:endParaRPr lang="en-NZ" sz="3600" b="1" dirty="0">
              <a:solidFill>
                <a:schemeClr val="bg1"/>
              </a:solidFill>
            </a:endParaRPr>
          </a:p>
          <a:p>
            <a:pPr>
              <a:lnSpc>
                <a:spcPct val="100000"/>
              </a:lnSpc>
              <a:spcBef>
                <a:spcPts val="0"/>
              </a:spcBef>
            </a:pPr>
            <a:r>
              <a:rPr lang="en-NZ" sz="3400" b="1" dirty="0" smtClean="0">
                <a:solidFill>
                  <a:schemeClr val="bg1"/>
                </a:solidFill>
              </a:rPr>
              <a:t>Be Content</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Pray the right prayer</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Guard your heart from all kinds of greed	</a:t>
            </a:r>
          </a:p>
          <a:p>
            <a:pPr algn="l">
              <a:lnSpc>
                <a:spcPct val="100000"/>
              </a:lnSpc>
              <a:spcBef>
                <a:spcPts val="0"/>
              </a:spcBef>
            </a:pPr>
            <a:r>
              <a:rPr lang="en-NZ" sz="3400" b="1" dirty="0" smtClean="0">
                <a:solidFill>
                  <a:schemeClr val="bg1"/>
                </a:solidFill>
              </a:rPr>
              <a:t>	- guard and protect</a:t>
            </a: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500" b="1" dirty="0" smtClean="0">
              <a:solidFill>
                <a:schemeClr val="bg1"/>
              </a:solidFill>
            </a:endParaRPr>
          </a:p>
          <a:p>
            <a:pPr algn="l">
              <a:lnSpc>
                <a:spcPct val="100000"/>
              </a:lnSpc>
              <a:spcBef>
                <a:spcPts val="0"/>
              </a:spcBef>
            </a:pPr>
            <a:r>
              <a:rPr lang="en-NZ" sz="3400" b="1" i="1" dirty="0" smtClean="0">
                <a:solidFill>
                  <a:srgbClr val="FFFF00"/>
                </a:solidFill>
              </a:rPr>
              <a:t>V15 </a:t>
            </a:r>
            <a:r>
              <a:rPr lang="en-NZ" sz="3400" b="1" i="1" dirty="0">
                <a:solidFill>
                  <a:srgbClr val="FFFF00"/>
                </a:solidFill>
              </a:rPr>
              <a:t>Then he said to them, “Watch out! Be on your guard against all kinds of greed; life does not consist in an abundance of possessions.” </a:t>
            </a:r>
          </a:p>
        </p:txBody>
      </p:sp>
    </p:spTree>
    <p:extLst>
      <p:ext uri="{BB962C8B-B14F-4D97-AF65-F5344CB8AC3E}">
        <p14:creationId xmlns:p14="http://schemas.microsoft.com/office/powerpoint/2010/main" val="2607042505"/>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12:13 – 21 </a:t>
            </a:r>
            <a:endParaRPr lang="en-NZ" sz="3600" b="1" dirty="0">
              <a:solidFill>
                <a:schemeClr val="bg1"/>
              </a:solidFill>
            </a:endParaRPr>
          </a:p>
          <a:p>
            <a:pPr>
              <a:lnSpc>
                <a:spcPct val="100000"/>
              </a:lnSpc>
              <a:spcBef>
                <a:spcPts val="0"/>
              </a:spcBef>
            </a:pPr>
            <a:r>
              <a:rPr lang="en-NZ" sz="3400" b="1" dirty="0" smtClean="0">
                <a:solidFill>
                  <a:schemeClr val="bg1"/>
                </a:solidFill>
              </a:rPr>
              <a:t>Be Content</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Pray the right prayer</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Guard your heart from all kinds of greed	</a:t>
            </a:r>
          </a:p>
          <a:p>
            <a:pPr algn="l">
              <a:lnSpc>
                <a:spcPct val="100000"/>
              </a:lnSpc>
              <a:spcBef>
                <a:spcPts val="0"/>
              </a:spcBef>
            </a:pPr>
            <a:r>
              <a:rPr lang="en-NZ" sz="3400" b="1" dirty="0" smtClean="0">
                <a:solidFill>
                  <a:schemeClr val="bg1"/>
                </a:solidFill>
              </a:rPr>
              <a:t>	- guard and protect</a:t>
            </a:r>
          </a:p>
          <a:p>
            <a:pPr algn="l">
              <a:lnSpc>
                <a:spcPct val="100000"/>
              </a:lnSpc>
              <a:spcBef>
                <a:spcPts val="0"/>
              </a:spcBef>
            </a:pPr>
            <a:r>
              <a:rPr lang="en-NZ" sz="3400" b="1" dirty="0" smtClean="0">
                <a:solidFill>
                  <a:schemeClr val="bg1"/>
                </a:solidFill>
              </a:rPr>
              <a:t>	- greed = limitless desire for more and more</a:t>
            </a: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500" b="1" dirty="0" smtClean="0">
              <a:solidFill>
                <a:schemeClr val="bg1"/>
              </a:solidFill>
            </a:endParaRPr>
          </a:p>
          <a:p>
            <a:pPr algn="l">
              <a:lnSpc>
                <a:spcPct val="100000"/>
              </a:lnSpc>
              <a:spcBef>
                <a:spcPts val="0"/>
              </a:spcBef>
            </a:pPr>
            <a:r>
              <a:rPr lang="en-NZ" sz="3400" b="1" i="1" dirty="0" smtClean="0">
                <a:solidFill>
                  <a:srgbClr val="FFFF00"/>
                </a:solidFill>
              </a:rPr>
              <a:t>V15 </a:t>
            </a:r>
            <a:r>
              <a:rPr lang="en-NZ" sz="3400" b="1" i="1" dirty="0">
                <a:solidFill>
                  <a:srgbClr val="FFFF00"/>
                </a:solidFill>
              </a:rPr>
              <a:t>Then he said to them, “Watch out! Be on your guard against all kinds of greed; life does not consist in an abundance of possessions.” </a:t>
            </a:r>
          </a:p>
        </p:txBody>
      </p:sp>
    </p:spTree>
    <p:extLst>
      <p:ext uri="{BB962C8B-B14F-4D97-AF65-F5344CB8AC3E}">
        <p14:creationId xmlns:p14="http://schemas.microsoft.com/office/powerpoint/2010/main" val="267317340"/>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12:13 – 21 </a:t>
            </a:r>
            <a:endParaRPr lang="en-NZ" sz="3600" b="1" dirty="0">
              <a:solidFill>
                <a:schemeClr val="bg1"/>
              </a:solidFill>
            </a:endParaRPr>
          </a:p>
          <a:p>
            <a:pPr>
              <a:lnSpc>
                <a:spcPct val="100000"/>
              </a:lnSpc>
              <a:spcBef>
                <a:spcPts val="0"/>
              </a:spcBef>
            </a:pPr>
            <a:r>
              <a:rPr lang="en-NZ" sz="3400" b="1" dirty="0" smtClean="0">
                <a:solidFill>
                  <a:schemeClr val="bg1"/>
                </a:solidFill>
              </a:rPr>
              <a:t>Be Content</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Pray the right prayer</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Guard your heart from all kinds of greed	</a:t>
            </a:r>
          </a:p>
          <a:p>
            <a:pPr algn="l">
              <a:lnSpc>
                <a:spcPct val="100000"/>
              </a:lnSpc>
              <a:spcBef>
                <a:spcPts val="0"/>
              </a:spcBef>
            </a:pPr>
            <a:r>
              <a:rPr lang="en-NZ" sz="3400" b="1" dirty="0" smtClean="0">
                <a:solidFill>
                  <a:schemeClr val="bg1"/>
                </a:solidFill>
              </a:rPr>
              <a:t>	- guard and protect</a:t>
            </a:r>
          </a:p>
          <a:p>
            <a:pPr algn="l">
              <a:lnSpc>
                <a:spcPct val="100000"/>
              </a:lnSpc>
              <a:spcBef>
                <a:spcPts val="0"/>
              </a:spcBef>
            </a:pPr>
            <a:r>
              <a:rPr lang="en-NZ" sz="3400" b="1" dirty="0" smtClean="0">
                <a:solidFill>
                  <a:schemeClr val="bg1"/>
                </a:solidFill>
              </a:rPr>
              <a:t>	- greed = limitless desire for more and more</a:t>
            </a:r>
          </a:p>
          <a:p>
            <a:pPr algn="l">
              <a:lnSpc>
                <a:spcPct val="100000"/>
              </a:lnSpc>
              <a:spcBef>
                <a:spcPts val="0"/>
              </a:spcBef>
            </a:pPr>
            <a:r>
              <a:rPr lang="en-NZ" sz="3400" b="1" dirty="0" smtClean="0">
                <a:solidFill>
                  <a:schemeClr val="bg1"/>
                </a:solidFill>
              </a:rPr>
              <a:t>	- taking more money and property</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500" b="1" dirty="0" smtClean="0">
              <a:solidFill>
                <a:schemeClr val="bg1"/>
              </a:solidFill>
            </a:endParaRPr>
          </a:p>
          <a:p>
            <a:pPr algn="l">
              <a:lnSpc>
                <a:spcPct val="100000"/>
              </a:lnSpc>
              <a:spcBef>
                <a:spcPts val="0"/>
              </a:spcBef>
            </a:pPr>
            <a:r>
              <a:rPr lang="en-NZ" sz="3400" b="1" i="1" dirty="0" smtClean="0">
                <a:solidFill>
                  <a:srgbClr val="FFFF00"/>
                </a:solidFill>
              </a:rPr>
              <a:t>V15 </a:t>
            </a:r>
            <a:r>
              <a:rPr lang="en-NZ" sz="3400" b="1" i="1" dirty="0">
                <a:solidFill>
                  <a:srgbClr val="FFFF00"/>
                </a:solidFill>
              </a:rPr>
              <a:t>Then he said to them, “Watch out! Be on your guard against all kinds of greed; life does not consist in an abundance of possessions.” </a:t>
            </a:r>
          </a:p>
        </p:txBody>
      </p:sp>
    </p:spTree>
    <p:extLst>
      <p:ext uri="{BB962C8B-B14F-4D97-AF65-F5344CB8AC3E}">
        <p14:creationId xmlns:p14="http://schemas.microsoft.com/office/powerpoint/2010/main" val="2637269550"/>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12:13 – 21 </a:t>
            </a:r>
            <a:endParaRPr lang="en-NZ" sz="3600" b="1" dirty="0">
              <a:solidFill>
                <a:schemeClr val="bg1"/>
              </a:solidFill>
            </a:endParaRPr>
          </a:p>
          <a:p>
            <a:pPr>
              <a:lnSpc>
                <a:spcPct val="100000"/>
              </a:lnSpc>
              <a:spcBef>
                <a:spcPts val="0"/>
              </a:spcBef>
            </a:pPr>
            <a:r>
              <a:rPr lang="en-NZ" sz="3400" b="1" dirty="0" smtClean="0">
                <a:solidFill>
                  <a:schemeClr val="bg1"/>
                </a:solidFill>
              </a:rPr>
              <a:t>Be Content</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Pray the right prayer</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Guard your heart from all kinds of greed	</a:t>
            </a:r>
          </a:p>
          <a:p>
            <a:pPr algn="l">
              <a:lnSpc>
                <a:spcPct val="100000"/>
              </a:lnSpc>
              <a:spcBef>
                <a:spcPts val="0"/>
              </a:spcBef>
            </a:pPr>
            <a:r>
              <a:rPr lang="en-NZ" sz="3400" b="1" dirty="0" smtClean="0">
                <a:solidFill>
                  <a:schemeClr val="bg1"/>
                </a:solidFill>
              </a:rPr>
              <a:t>	- guard and protect</a:t>
            </a:r>
          </a:p>
          <a:p>
            <a:pPr algn="l">
              <a:lnSpc>
                <a:spcPct val="100000"/>
              </a:lnSpc>
              <a:spcBef>
                <a:spcPts val="0"/>
              </a:spcBef>
            </a:pPr>
            <a:r>
              <a:rPr lang="en-NZ" sz="3400" b="1" dirty="0" smtClean="0">
                <a:solidFill>
                  <a:schemeClr val="bg1"/>
                </a:solidFill>
              </a:rPr>
              <a:t>	- greed = limitless desire for more and more</a:t>
            </a:r>
          </a:p>
          <a:p>
            <a:pPr algn="l">
              <a:lnSpc>
                <a:spcPct val="100000"/>
              </a:lnSpc>
              <a:spcBef>
                <a:spcPts val="0"/>
              </a:spcBef>
            </a:pPr>
            <a:r>
              <a:rPr lang="en-NZ" sz="3400" b="1" dirty="0" smtClean="0">
                <a:solidFill>
                  <a:schemeClr val="bg1"/>
                </a:solidFill>
              </a:rPr>
              <a:t>	- taking more money and property</a:t>
            </a:r>
          </a:p>
          <a:p>
            <a:pPr algn="l">
              <a:lnSpc>
                <a:spcPct val="100000"/>
              </a:lnSpc>
              <a:spcBef>
                <a:spcPts val="0"/>
              </a:spcBef>
            </a:pPr>
            <a:r>
              <a:rPr lang="en-NZ" sz="3400" b="1" dirty="0">
                <a:solidFill>
                  <a:schemeClr val="bg1"/>
                </a:solidFill>
              </a:rPr>
              <a:t>	</a:t>
            </a:r>
            <a:r>
              <a:rPr lang="en-NZ" sz="3400" b="1" dirty="0" smtClean="0">
                <a:solidFill>
                  <a:schemeClr val="bg1"/>
                </a:solidFill>
              </a:rPr>
              <a:t>- and holding all extras, surpluses for self</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500" b="1" dirty="0" smtClean="0">
              <a:solidFill>
                <a:schemeClr val="bg1"/>
              </a:solidFill>
            </a:endParaRPr>
          </a:p>
          <a:p>
            <a:pPr algn="l">
              <a:lnSpc>
                <a:spcPct val="100000"/>
              </a:lnSpc>
              <a:spcBef>
                <a:spcPts val="0"/>
              </a:spcBef>
            </a:pPr>
            <a:r>
              <a:rPr lang="en-NZ" sz="3400" b="1" i="1" dirty="0" smtClean="0">
                <a:solidFill>
                  <a:srgbClr val="FFFF00"/>
                </a:solidFill>
              </a:rPr>
              <a:t>V15 </a:t>
            </a:r>
            <a:r>
              <a:rPr lang="en-NZ" sz="3400" b="1" i="1" dirty="0">
                <a:solidFill>
                  <a:srgbClr val="FFFF00"/>
                </a:solidFill>
              </a:rPr>
              <a:t>Then he said to them, “Watch out! Be on your guard against all kinds of greed; life does not consist in an abundance of possessions.” </a:t>
            </a:r>
          </a:p>
        </p:txBody>
      </p:sp>
    </p:spTree>
    <p:extLst>
      <p:ext uri="{BB962C8B-B14F-4D97-AF65-F5344CB8AC3E}">
        <p14:creationId xmlns:p14="http://schemas.microsoft.com/office/powerpoint/2010/main" val="1025901549"/>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12:13 – 21 </a:t>
            </a:r>
            <a:endParaRPr lang="en-NZ" sz="3600" b="1" dirty="0">
              <a:solidFill>
                <a:schemeClr val="bg1"/>
              </a:solidFill>
            </a:endParaRPr>
          </a:p>
          <a:p>
            <a:pPr>
              <a:lnSpc>
                <a:spcPct val="100000"/>
              </a:lnSpc>
              <a:spcBef>
                <a:spcPts val="0"/>
              </a:spcBef>
            </a:pPr>
            <a:r>
              <a:rPr lang="en-NZ" sz="3400" b="1" dirty="0" smtClean="0">
                <a:solidFill>
                  <a:schemeClr val="bg1"/>
                </a:solidFill>
              </a:rPr>
              <a:t>Be Content</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Pray the right prayer</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Guard your heart from all kinds of greed	</a:t>
            </a:r>
          </a:p>
          <a:p>
            <a:pPr algn="l">
              <a:lnSpc>
                <a:spcPct val="100000"/>
              </a:lnSpc>
              <a:spcBef>
                <a:spcPts val="0"/>
              </a:spcBef>
            </a:pPr>
            <a:r>
              <a:rPr lang="en-NZ" sz="3400" b="1" dirty="0" smtClean="0">
                <a:solidFill>
                  <a:schemeClr val="bg1"/>
                </a:solidFill>
              </a:rPr>
              <a:t>	- read Scriptures and pray always</a:t>
            </a:r>
          </a:p>
          <a:p>
            <a:pPr algn="l">
              <a:lnSpc>
                <a:spcPct val="100000"/>
              </a:lnSpc>
              <a:spcBef>
                <a:spcPts val="0"/>
              </a:spcBef>
            </a:pPr>
            <a:r>
              <a:rPr lang="en-NZ" sz="3400" b="1" dirty="0">
                <a:solidFill>
                  <a:schemeClr val="bg1"/>
                </a:solidFill>
              </a:rPr>
              <a:t>	</a:t>
            </a:r>
            <a:r>
              <a:rPr lang="en-NZ" sz="3400" b="1" dirty="0" smtClean="0">
                <a:solidFill>
                  <a:schemeClr val="bg1"/>
                </a:solidFill>
              </a:rPr>
              <a:t>- do his work</a:t>
            </a:r>
          </a:p>
          <a:p>
            <a:pPr algn="l">
              <a:lnSpc>
                <a:spcPct val="100000"/>
              </a:lnSpc>
              <a:spcBef>
                <a:spcPts val="0"/>
              </a:spcBef>
            </a:pPr>
            <a:r>
              <a:rPr lang="en-NZ" sz="3400" b="1" dirty="0">
                <a:solidFill>
                  <a:schemeClr val="bg1"/>
                </a:solidFill>
              </a:rPr>
              <a:t>	</a:t>
            </a:r>
            <a:r>
              <a:rPr lang="en-NZ" sz="3400" b="1" dirty="0" smtClean="0">
                <a:solidFill>
                  <a:schemeClr val="bg1"/>
                </a:solidFill>
              </a:rPr>
              <a:t>- hold on to his truth</a:t>
            </a:r>
          </a:p>
          <a:p>
            <a:pPr algn="l">
              <a:lnSpc>
                <a:spcPct val="100000"/>
              </a:lnSpc>
              <a:spcBef>
                <a:spcPts val="0"/>
              </a:spcBef>
            </a:pPr>
            <a:r>
              <a:rPr lang="en-NZ" sz="3400" b="1" dirty="0">
                <a:solidFill>
                  <a:schemeClr val="bg1"/>
                </a:solidFill>
              </a:rPr>
              <a:t>	</a:t>
            </a: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500" b="1" dirty="0" smtClean="0">
              <a:solidFill>
                <a:schemeClr val="bg1"/>
              </a:solidFill>
            </a:endParaRPr>
          </a:p>
          <a:p>
            <a:pPr algn="l">
              <a:lnSpc>
                <a:spcPct val="100000"/>
              </a:lnSpc>
              <a:spcBef>
                <a:spcPts val="0"/>
              </a:spcBef>
            </a:pPr>
            <a:r>
              <a:rPr lang="en-NZ" sz="3400" b="1" i="1" dirty="0" smtClean="0">
                <a:solidFill>
                  <a:srgbClr val="FFFF00"/>
                </a:solidFill>
              </a:rPr>
              <a:t>V15 </a:t>
            </a:r>
            <a:r>
              <a:rPr lang="en-NZ" sz="3400" b="1" i="1" dirty="0">
                <a:solidFill>
                  <a:srgbClr val="FFFF00"/>
                </a:solidFill>
              </a:rPr>
              <a:t>Then he said to them, “Watch out! Be on your guard against all kinds of greed; life does not consist in an abundance of possessions.” </a:t>
            </a:r>
          </a:p>
        </p:txBody>
      </p:sp>
    </p:spTree>
    <p:extLst>
      <p:ext uri="{BB962C8B-B14F-4D97-AF65-F5344CB8AC3E}">
        <p14:creationId xmlns:p14="http://schemas.microsoft.com/office/powerpoint/2010/main" val="3738916184"/>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12:13 – 21 </a:t>
            </a:r>
            <a:endParaRPr lang="en-NZ" sz="3600" b="1" dirty="0">
              <a:solidFill>
                <a:schemeClr val="bg1"/>
              </a:solidFill>
            </a:endParaRPr>
          </a:p>
          <a:p>
            <a:pPr>
              <a:lnSpc>
                <a:spcPct val="100000"/>
              </a:lnSpc>
              <a:spcBef>
                <a:spcPts val="0"/>
              </a:spcBef>
            </a:pPr>
            <a:r>
              <a:rPr lang="en-NZ" sz="3400" b="1" dirty="0" smtClean="0">
                <a:solidFill>
                  <a:schemeClr val="bg1"/>
                </a:solidFill>
              </a:rPr>
              <a:t>Be Content</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Pray the right prayer</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Guard your heart from all kinds of greed	</a:t>
            </a:r>
          </a:p>
          <a:p>
            <a:pPr algn="l">
              <a:lnSpc>
                <a:spcPct val="100000"/>
              </a:lnSpc>
              <a:spcBef>
                <a:spcPts val="0"/>
              </a:spcBef>
            </a:pPr>
            <a:r>
              <a:rPr lang="en-NZ" sz="3400" b="1" dirty="0" smtClean="0">
                <a:solidFill>
                  <a:schemeClr val="bg1"/>
                </a:solidFill>
              </a:rPr>
              <a:t>	- read Scriptures and pray always</a:t>
            </a:r>
          </a:p>
          <a:p>
            <a:pPr algn="l">
              <a:lnSpc>
                <a:spcPct val="100000"/>
              </a:lnSpc>
              <a:spcBef>
                <a:spcPts val="0"/>
              </a:spcBef>
            </a:pPr>
            <a:r>
              <a:rPr lang="en-NZ" sz="3400" b="1" dirty="0">
                <a:solidFill>
                  <a:schemeClr val="bg1"/>
                </a:solidFill>
              </a:rPr>
              <a:t>	</a:t>
            </a:r>
            <a:r>
              <a:rPr lang="en-NZ" sz="3400" b="1" dirty="0" smtClean="0">
                <a:solidFill>
                  <a:schemeClr val="bg1"/>
                </a:solidFill>
              </a:rPr>
              <a:t>- do his work</a:t>
            </a:r>
          </a:p>
          <a:p>
            <a:pPr algn="l">
              <a:lnSpc>
                <a:spcPct val="100000"/>
              </a:lnSpc>
              <a:spcBef>
                <a:spcPts val="0"/>
              </a:spcBef>
            </a:pPr>
            <a:r>
              <a:rPr lang="en-NZ" sz="3400" b="1" dirty="0">
                <a:solidFill>
                  <a:schemeClr val="bg1"/>
                </a:solidFill>
              </a:rPr>
              <a:t>	</a:t>
            </a:r>
            <a:r>
              <a:rPr lang="en-NZ" sz="3400" b="1" dirty="0" smtClean="0">
                <a:solidFill>
                  <a:schemeClr val="bg1"/>
                </a:solidFill>
              </a:rPr>
              <a:t>- hold on to his truth</a:t>
            </a:r>
          </a:p>
          <a:p>
            <a:pPr algn="l">
              <a:lnSpc>
                <a:spcPct val="100000"/>
              </a:lnSpc>
              <a:spcBef>
                <a:spcPts val="0"/>
              </a:spcBef>
            </a:pPr>
            <a:r>
              <a:rPr lang="en-NZ" sz="3400" b="1" dirty="0">
                <a:solidFill>
                  <a:schemeClr val="bg1"/>
                </a:solidFill>
              </a:rPr>
              <a:t>	</a:t>
            </a: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500" b="1" dirty="0" smtClean="0">
              <a:solidFill>
                <a:schemeClr val="bg1"/>
              </a:solidFill>
            </a:endParaRPr>
          </a:p>
          <a:p>
            <a:pPr algn="l">
              <a:lnSpc>
                <a:spcPct val="100000"/>
              </a:lnSpc>
              <a:spcBef>
                <a:spcPts val="0"/>
              </a:spcBef>
            </a:pPr>
            <a:r>
              <a:rPr lang="en-NZ" sz="3400" b="1" i="1" dirty="0" smtClean="0">
                <a:solidFill>
                  <a:srgbClr val="FFFF00"/>
                </a:solidFill>
              </a:rPr>
              <a:t>V19 …Take </a:t>
            </a:r>
            <a:r>
              <a:rPr lang="en-NZ" sz="3400" b="1" i="1" dirty="0">
                <a:solidFill>
                  <a:srgbClr val="FFFF00"/>
                </a:solidFill>
              </a:rPr>
              <a:t>life easy; eat, drink and be merry.” ’ 20 “But God said to him, ‘You fool! This very night your life will be demanded from you. </a:t>
            </a:r>
          </a:p>
        </p:txBody>
      </p:sp>
    </p:spTree>
    <p:extLst>
      <p:ext uri="{BB962C8B-B14F-4D97-AF65-F5344CB8AC3E}">
        <p14:creationId xmlns:p14="http://schemas.microsoft.com/office/powerpoint/2010/main" val="1386812921"/>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Hosea 11:1 – 11 </a:t>
            </a:r>
            <a:endParaRPr lang="en-NZ" sz="3600" b="1" dirty="0">
              <a:solidFill>
                <a:schemeClr val="bg1"/>
              </a:solidFill>
            </a:endParaRPr>
          </a:p>
          <a:p>
            <a:pPr algn="l">
              <a:lnSpc>
                <a:spcPct val="100000"/>
              </a:lnSpc>
              <a:spcBef>
                <a:spcPts val="0"/>
              </a:spcBef>
            </a:pPr>
            <a:r>
              <a:rPr lang="en-NZ" sz="3400" b="1" dirty="0" smtClean="0">
                <a:solidFill>
                  <a:schemeClr val="bg1"/>
                </a:solidFill>
              </a:rPr>
              <a:t>5 </a:t>
            </a:r>
            <a:r>
              <a:rPr lang="en-NZ" sz="3400" b="1" dirty="0">
                <a:solidFill>
                  <a:schemeClr val="bg1"/>
                </a:solidFill>
              </a:rPr>
              <a:t>“They refuse to return to me, and so they must return to Egypt, and Assyria will rule them. 6 War will sweep through their cities and break down the city gates. It will destroy my people because they do what they themselves think best. 7 They insist on turning away from me. They will cry out because of the yoke that is on them, but no one will lift it from them</a:t>
            </a:r>
            <a:r>
              <a:rPr lang="en-NZ" sz="3400" b="1" dirty="0" smtClean="0">
                <a:solidFill>
                  <a:schemeClr val="bg1"/>
                </a:solidFill>
              </a:rPr>
              <a:t>.</a:t>
            </a:r>
            <a:endParaRPr lang="en-NZ" sz="3400" b="1" dirty="0">
              <a:solidFill>
                <a:schemeClr val="bg1"/>
              </a:solidFill>
            </a:endParaRPr>
          </a:p>
          <a:p>
            <a:pPr algn="l">
              <a:lnSpc>
                <a:spcPct val="100000"/>
              </a:lnSpc>
              <a:spcBef>
                <a:spcPts val="0"/>
              </a:spcBef>
            </a:pPr>
            <a:endParaRPr lang="en-NZ" sz="2000" b="1" dirty="0">
              <a:solidFill>
                <a:schemeClr val="bg1"/>
              </a:solidFill>
            </a:endParaRPr>
          </a:p>
          <a:p>
            <a:pPr algn="l">
              <a:lnSpc>
                <a:spcPct val="100000"/>
              </a:lnSpc>
              <a:spcBef>
                <a:spcPts val="0"/>
              </a:spcBef>
            </a:pPr>
            <a:r>
              <a:rPr lang="en-NZ" sz="3400" b="1" dirty="0">
                <a:solidFill>
                  <a:schemeClr val="bg1"/>
                </a:solidFill>
              </a:rPr>
              <a:t>8 “How can I give you up, Israel</a:t>
            </a:r>
            <a:r>
              <a:rPr lang="en-NZ" sz="3400" b="1" dirty="0" smtClean="0">
                <a:solidFill>
                  <a:schemeClr val="bg1"/>
                </a:solidFill>
              </a:rPr>
              <a:t>? How </a:t>
            </a:r>
            <a:r>
              <a:rPr lang="en-NZ" sz="3400" b="1" dirty="0">
                <a:solidFill>
                  <a:schemeClr val="bg1"/>
                </a:solidFill>
              </a:rPr>
              <a:t>can I abandon you</a:t>
            </a:r>
            <a:r>
              <a:rPr lang="en-NZ" sz="3400" b="1" dirty="0" smtClean="0">
                <a:solidFill>
                  <a:schemeClr val="bg1"/>
                </a:solidFill>
              </a:rPr>
              <a:t>? Could </a:t>
            </a:r>
            <a:r>
              <a:rPr lang="en-NZ" sz="3400" b="1" dirty="0">
                <a:solidFill>
                  <a:schemeClr val="bg1"/>
                </a:solidFill>
              </a:rPr>
              <a:t>I ever destroy you as I did </a:t>
            </a:r>
            <a:r>
              <a:rPr lang="en-NZ" sz="3400" b="1" dirty="0" err="1">
                <a:solidFill>
                  <a:schemeClr val="bg1"/>
                </a:solidFill>
              </a:rPr>
              <a:t>Admah</a:t>
            </a:r>
            <a:r>
              <a:rPr lang="en-NZ" sz="3400" b="1" dirty="0" smtClean="0">
                <a:solidFill>
                  <a:schemeClr val="bg1"/>
                </a:solidFill>
              </a:rPr>
              <a:t>, or </a:t>
            </a:r>
            <a:r>
              <a:rPr lang="en-NZ" sz="3400" b="1" dirty="0">
                <a:solidFill>
                  <a:schemeClr val="bg1"/>
                </a:solidFill>
              </a:rPr>
              <a:t>treat you as I did </a:t>
            </a:r>
            <a:r>
              <a:rPr lang="en-NZ" sz="3400" b="1" dirty="0" err="1">
                <a:solidFill>
                  <a:schemeClr val="bg1"/>
                </a:solidFill>
              </a:rPr>
              <a:t>Zeboiim</a:t>
            </a:r>
            <a:r>
              <a:rPr lang="en-NZ" sz="3400" b="1" dirty="0" smtClean="0">
                <a:solidFill>
                  <a:schemeClr val="bg1"/>
                </a:solidFill>
              </a:rPr>
              <a:t>?</a:t>
            </a:r>
            <a:endParaRPr lang="en-NZ" sz="3400" b="1" dirty="0" smtClean="0">
              <a:solidFill>
                <a:schemeClr val="bg1"/>
              </a:solidFill>
            </a:endParaRPr>
          </a:p>
        </p:txBody>
      </p:sp>
    </p:spTree>
    <p:extLst>
      <p:ext uri="{BB962C8B-B14F-4D97-AF65-F5344CB8AC3E}">
        <p14:creationId xmlns:p14="http://schemas.microsoft.com/office/powerpoint/2010/main" val="488781791"/>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12:13 – 21 </a:t>
            </a:r>
            <a:endParaRPr lang="en-NZ" sz="3600" b="1" dirty="0">
              <a:solidFill>
                <a:schemeClr val="bg1"/>
              </a:solidFill>
            </a:endParaRPr>
          </a:p>
          <a:p>
            <a:pPr>
              <a:lnSpc>
                <a:spcPct val="100000"/>
              </a:lnSpc>
              <a:spcBef>
                <a:spcPts val="0"/>
              </a:spcBef>
            </a:pPr>
            <a:r>
              <a:rPr lang="en-NZ" sz="3400" b="1" dirty="0" smtClean="0">
                <a:solidFill>
                  <a:schemeClr val="bg1"/>
                </a:solidFill>
              </a:rPr>
              <a:t>Be Content</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Pray the right prayer</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Guard your heart from all kinds of greed	</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Honour God with your surplus</a:t>
            </a: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dirty="0" smtClean="0">
                <a:solidFill>
                  <a:schemeClr val="bg1"/>
                </a:solidFill>
              </a:rPr>
              <a:t>	</a:t>
            </a:r>
          </a:p>
          <a:p>
            <a:pPr algn="l">
              <a:lnSpc>
                <a:spcPct val="100000"/>
              </a:lnSpc>
              <a:spcBef>
                <a:spcPts val="0"/>
              </a:spcBef>
            </a:pPr>
            <a:r>
              <a:rPr lang="en-NZ" sz="3400" b="1" dirty="0">
                <a:solidFill>
                  <a:schemeClr val="bg1"/>
                </a:solidFill>
              </a:rPr>
              <a:t>	</a:t>
            </a: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500" b="1" dirty="0" smtClean="0">
              <a:solidFill>
                <a:schemeClr val="bg1"/>
              </a:solidFill>
            </a:endParaRPr>
          </a:p>
          <a:p>
            <a:pPr algn="l">
              <a:lnSpc>
                <a:spcPct val="100000"/>
              </a:lnSpc>
              <a:spcBef>
                <a:spcPts val="0"/>
              </a:spcBef>
            </a:pPr>
            <a:r>
              <a:rPr lang="en-NZ" sz="3400" b="1" i="1" dirty="0" smtClean="0">
                <a:solidFill>
                  <a:srgbClr val="FFFF00"/>
                </a:solidFill>
              </a:rPr>
              <a:t>V19 …Take </a:t>
            </a:r>
            <a:r>
              <a:rPr lang="en-NZ" sz="3400" b="1" i="1" dirty="0">
                <a:solidFill>
                  <a:srgbClr val="FFFF00"/>
                </a:solidFill>
              </a:rPr>
              <a:t>life easy; eat, drink and be merry.” ’ 20 “But God said to him, ‘You fool! This very night your life will be demanded from you. </a:t>
            </a:r>
          </a:p>
        </p:txBody>
      </p:sp>
    </p:spTree>
    <p:extLst>
      <p:ext uri="{BB962C8B-B14F-4D97-AF65-F5344CB8AC3E}">
        <p14:creationId xmlns:p14="http://schemas.microsoft.com/office/powerpoint/2010/main" val="2150630386"/>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12:13 – 21 </a:t>
            </a:r>
            <a:endParaRPr lang="en-NZ" sz="3600" b="1" dirty="0">
              <a:solidFill>
                <a:schemeClr val="bg1"/>
              </a:solidFill>
            </a:endParaRPr>
          </a:p>
          <a:p>
            <a:pPr>
              <a:lnSpc>
                <a:spcPct val="100000"/>
              </a:lnSpc>
              <a:spcBef>
                <a:spcPts val="0"/>
              </a:spcBef>
            </a:pPr>
            <a:r>
              <a:rPr lang="en-NZ" sz="3400" b="1" dirty="0" smtClean="0">
                <a:solidFill>
                  <a:schemeClr val="bg1"/>
                </a:solidFill>
              </a:rPr>
              <a:t>Be Content</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Pray the right prayer</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Guard your heart from all kinds of greed	</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Honour God with your surplus</a:t>
            </a:r>
          </a:p>
          <a:p>
            <a:pPr algn="l">
              <a:lnSpc>
                <a:spcPct val="100000"/>
              </a:lnSpc>
              <a:spcBef>
                <a:spcPts val="0"/>
              </a:spcBef>
            </a:pPr>
            <a:r>
              <a:rPr lang="en-NZ" sz="3400" b="1" dirty="0" smtClean="0">
                <a:solidFill>
                  <a:schemeClr val="bg1"/>
                </a:solidFill>
              </a:rPr>
              <a:t>	Harvest is God’s work – honour Him</a:t>
            </a:r>
            <a:endParaRPr lang="en-NZ" sz="3400" b="1" dirty="0">
              <a:solidFill>
                <a:schemeClr val="bg1"/>
              </a:solidFill>
            </a:endParaRPr>
          </a:p>
          <a:p>
            <a:pPr algn="l">
              <a:lnSpc>
                <a:spcPct val="100000"/>
              </a:lnSpc>
              <a:spcBef>
                <a:spcPts val="0"/>
              </a:spcBef>
            </a:pPr>
            <a:r>
              <a:rPr lang="en-NZ" sz="3400" b="1" dirty="0" smtClean="0">
                <a:solidFill>
                  <a:schemeClr val="bg1"/>
                </a:solidFill>
              </a:rPr>
              <a:t>	</a:t>
            </a:r>
          </a:p>
          <a:p>
            <a:pPr algn="l">
              <a:lnSpc>
                <a:spcPct val="100000"/>
              </a:lnSpc>
              <a:spcBef>
                <a:spcPts val="0"/>
              </a:spcBef>
            </a:pPr>
            <a:r>
              <a:rPr lang="en-NZ" sz="3400" b="1" dirty="0">
                <a:solidFill>
                  <a:schemeClr val="bg1"/>
                </a:solidFill>
              </a:rPr>
              <a:t>	</a:t>
            </a: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500" b="1" dirty="0" smtClean="0">
              <a:solidFill>
                <a:schemeClr val="bg1"/>
              </a:solidFill>
            </a:endParaRPr>
          </a:p>
          <a:p>
            <a:pPr algn="l">
              <a:lnSpc>
                <a:spcPct val="100000"/>
              </a:lnSpc>
              <a:spcBef>
                <a:spcPts val="0"/>
              </a:spcBef>
            </a:pPr>
            <a:r>
              <a:rPr lang="en-NZ" sz="3400" b="1" i="1" dirty="0" smtClean="0">
                <a:solidFill>
                  <a:srgbClr val="FFFF00"/>
                </a:solidFill>
              </a:rPr>
              <a:t>V19 …Take </a:t>
            </a:r>
            <a:r>
              <a:rPr lang="en-NZ" sz="3400" b="1" i="1" dirty="0">
                <a:solidFill>
                  <a:srgbClr val="FFFF00"/>
                </a:solidFill>
              </a:rPr>
              <a:t>life easy; eat, drink and be merry.” ’ 20 “But God said to him, ‘You fool! This very night your life will be demanded from you. </a:t>
            </a:r>
          </a:p>
        </p:txBody>
      </p:sp>
    </p:spTree>
    <p:extLst>
      <p:ext uri="{BB962C8B-B14F-4D97-AF65-F5344CB8AC3E}">
        <p14:creationId xmlns:p14="http://schemas.microsoft.com/office/powerpoint/2010/main" val="2856562694"/>
      </p:ext>
    </p:extLst>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12:13 – 21 </a:t>
            </a:r>
            <a:endParaRPr lang="en-NZ" sz="3600" b="1" dirty="0">
              <a:solidFill>
                <a:schemeClr val="bg1"/>
              </a:solidFill>
            </a:endParaRPr>
          </a:p>
          <a:p>
            <a:pPr>
              <a:lnSpc>
                <a:spcPct val="100000"/>
              </a:lnSpc>
              <a:spcBef>
                <a:spcPts val="0"/>
              </a:spcBef>
            </a:pPr>
            <a:r>
              <a:rPr lang="en-NZ" sz="3400" b="1" dirty="0" smtClean="0">
                <a:solidFill>
                  <a:schemeClr val="bg1"/>
                </a:solidFill>
              </a:rPr>
              <a:t>Be Content</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Pray the right prayer</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Guard your heart from all kinds of greed	</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Honour God with your surplus</a:t>
            </a:r>
          </a:p>
          <a:p>
            <a:pPr algn="l">
              <a:lnSpc>
                <a:spcPct val="100000"/>
              </a:lnSpc>
              <a:spcBef>
                <a:spcPts val="0"/>
              </a:spcBef>
            </a:pPr>
            <a:r>
              <a:rPr lang="en-NZ" sz="3400" b="1" dirty="0" smtClean="0">
                <a:solidFill>
                  <a:schemeClr val="bg1"/>
                </a:solidFill>
              </a:rPr>
              <a:t>	Harvest is God’s work – honour Him</a:t>
            </a:r>
            <a:endParaRPr lang="en-NZ" sz="3400" b="1" dirty="0">
              <a:solidFill>
                <a:schemeClr val="bg1"/>
              </a:solidFill>
            </a:endParaRPr>
          </a:p>
          <a:p>
            <a:pPr algn="l">
              <a:lnSpc>
                <a:spcPct val="100000"/>
              </a:lnSpc>
              <a:spcBef>
                <a:spcPts val="0"/>
              </a:spcBef>
            </a:pPr>
            <a:r>
              <a:rPr lang="en-NZ" sz="3400" b="1" dirty="0" smtClean="0">
                <a:solidFill>
                  <a:schemeClr val="bg1"/>
                </a:solidFill>
              </a:rPr>
              <a:t>	Decided to keep it all for himself</a:t>
            </a:r>
          </a:p>
          <a:p>
            <a:pPr algn="l">
              <a:lnSpc>
                <a:spcPct val="100000"/>
              </a:lnSpc>
              <a:spcBef>
                <a:spcPts val="0"/>
              </a:spcBef>
            </a:pPr>
            <a:r>
              <a:rPr lang="en-NZ" sz="3400" b="1" dirty="0">
                <a:solidFill>
                  <a:schemeClr val="bg1"/>
                </a:solidFill>
              </a:rPr>
              <a:t>	</a:t>
            </a: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500" b="1" dirty="0" smtClean="0">
              <a:solidFill>
                <a:schemeClr val="bg1"/>
              </a:solidFill>
            </a:endParaRPr>
          </a:p>
          <a:p>
            <a:pPr algn="l">
              <a:lnSpc>
                <a:spcPct val="100000"/>
              </a:lnSpc>
              <a:spcBef>
                <a:spcPts val="0"/>
              </a:spcBef>
            </a:pPr>
            <a:r>
              <a:rPr lang="en-NZ" sz="3400" b="1" i="1" dirty="0" smtClean="0">
                <a:solidFill>
                  <a:srgbClr val="FFFF00"/>
                </a:solidFill>
              </a:rPr>
              <a:t>V19 …Take </a:t>
            </a:r>
            <a:r>
              <a:rPr lang="en-NZ" sz="3400" b="1" i="1" dirty="0">
                <a:solidFill>
                  <a:srgbClr val="FFFF00"/>
                </a:solidFill>
              </a:rPr>
              <a:t>life easy; eat, drink and be merry.” ’ 20 “But God said to him, ‘You fool! This very night your life will be demanded from you. </a:t>
            </a:r>
          </a:p>
        </p:txBody>
      </p:sp>
    </p:spTree>
    <p:extLst>
      <p:ext uri="{BB962C8B-B14F-4D97-AF65-F5344CB8AC3E}">
        <p14:creationId xmlns:p14="http://schemas.microsoft.com/office/powerpoint/2010/main" val="4000258434"/>
      </p:ext>
    </p:ext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12:13 – 21 </a:t>
            </a:r>
            <a:endParaRPr lang="en-NZ" sz="3600" b="1" dirty="0">
              <a:solidFill>
                <a:schemeClr val="bg1"/>
              </a:solidFill>
            </a:endParaRPr>
          </a:p>
          <a:p>
            <a:pPr>
              <a:lnSpc>
                <a:spcPct val="100000"/>
              </a:lnSpc>
              <a:spcBef>
                <a:spcPts val="0"/>
              </a:spcBef>
            </a:pPr>
            <a:r>
              <a:rPr lang="en-NZ" sz="3400" b="1" dirty="0" smtClean="0">
                <a:solidFill>
                  <a:schemeClr val="bg1"/>
                </a:solidFill>
              </a:rPr>
              <a:t>Be Content</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Pray the right prayer</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Guard your heart from all kinds of greed	</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Honour God with your surplus</a:t>
            </a:r>
          </a:p>
          <a:p>
            <a:pPr algn="l">
              <a:lnSpc>
                <a:spcPct val="100000"/>
              </a:lnSpc>
              <a:spcBef>
                <a:spcPts val="0"/>
              </a:spcBef>
            </a:pPr>
            <a:r>
              <a:rPr lang="en-NZ" sz="3400" b="1" smtClean="0">
                <a:solidFill>
                  <a:schemeClr val="bg1"/>
                </a:solidFill>
              </a:rPr>
              <a:t>	</a:t>
            </a:r>
            <a:endParaRPr lang="en-NZ" sz="3400" b="1" i="1" dirty="0">
              <a:solidFill>
                <a:srgbClr val="FFFF00"/>
              </a:solidFill>
            </a:endParaRPr>
          </a:p>
        </p:txBody>
      </p:sp>
    </p:spTree>
    <p:extLst>
      <p:ext uri="{BB962C8B-B14F-4D97-AF65-F5344CB8AC3E}">
        <p14:creationId xmlns:p14="http://schemas.microsoft.com/office/powerpoint/2010/main" val="4180795264"/>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Hosea 11:1 – 11 </a:t>
            </a:r>
            <a:endParaRPr lang="en-NZ" sz="3600" b="1" dirty="0">
              <a:solidFill>
                <a:schemeClr val="bg1"/>
              </a:solidFill>
            </a:endParaRPr>
          </a:p>
          <a:p>
            <a:pPr algn="l">
              <a:lnSpc>
                <a:spcPct val="100000"/>
              </a:lnSpc>
              <a:spcBef>
                <a:spcPts val="0"/>
              </a:spcBef>
            </a:pPr>
            <a:r>
              <a:rPr lang="en-NZ" sz="3400" b="1" dirty="0" smtClean="0">
                <a:solidFill>
                  <a:schemeClr val="bg1"/>
                </a:solidFill>
              </a:rPr>
              <a:t>My </a:t>
            </a:r>
            <a:r>
              <a:rPr lang="en-NZ" sz="3400" b="1" dirty="0">
                <a:solidFill>
                  <a:schemeClr val="bg1"/>
                </a:solidFill>
              </a:rPr>
              <a:t>heart will not let me do it</a:t>
            </a:r>
            <a:r>
              <a:rPr lang="en-NZ" sz="3400" b="1" dirty="0" smtClean="0">
                <a:solidFill>
                  <a:schemeClr val="bg1"/>
                </a:solidFill>
              </a:rPr>
              <a:t>! My </a:t>
            </a:r>
            <a:r>
              <a:rPr lang="en-NZ" sz="3400" b="1" dirty="0">
                <a:solidFill>
                  <a:schemeClr val="bg1"/>
                </a:solidFill>
              </a:rPr>
              <a:t>love for you is too strong</a:t>
            </a:r>
            <a:r>
              <a:rPr lang="en-NZ" sz="3400" b="1" dirty="0" smtClean="0">
                <a:solidFill>
                  <a:schemeClr val="bg1"/>
                </a:solidFill>
              </a:rPr>
              <a:t>.  9 </a:t>
            </a:r>
            <a:r>
              <a:rPr lang="en-NZ" sz="3400" b="1" dirty="0">
                <a:solidFill>
                  <a:schemeClr val="bg1"/>
                </a:solidFill>
              </a:rPr>
              <a:t>I will not punish you in my anger</a:t>
            </a:r>
            <a:r>
              <a:rPr lang="en-NZ" sz="3400" b="1" dirty="0" smtClean="0">
                <a:solidFill>
                  <a:schemeClr val="bg1"/>
                </a:solidFill>
              </a:rPr>
              <a:t>; I </a:t>
            </a:r>
            <a:r>
              <a:rPr lang="en-NZ" sz="3400" b="1" dirty="0">
                <a:solidFill>
                  <a:schemeClr val="bg1"/>
                </a:solidFill>
              </a:rPr>
              <a:t>will not destroy Israel again</a:t>
            </a:r>
            <a:r>
              <a:rPr lang="en-NZ" sz="3400" b="1" dirty="0" smtClean="0">
                <a:solidFill>
                  <a:schemeClr val="bg1"/>
                </a:solidFill>
              </a:rPr>
              <a:t>. For </a:t>
            </a:r>
            <a:r>
              <a:rPr lang="en-NZ" sz="3400" b="1" dirty="0">
                <a:solidFill>
                  <a:schemeClr val="bg1"/>
                </a:solidFill>
              </a:rPr>
              <a:t>I am God and not a mere human being</a:t>
            </a:r>
            <a:r>
              <a:rPr lang="en-NZ" sz="3400" b="1" dirty="0" smtClean="0">
                <a:solidFill>
                  <a:schemeClr val="bg1"/>
                </a:solidFill>
              </a:rPr>
              <a:t>. I</a:t>
            </a:r>
            <a:r>
              <a:rPr lang="en-NZ" sz="3400" b="1" dirty="0">
                <a:solidFill>
                  <a:schemeClr val="bg1"/>
                </a:solidFill>
              </a:rPr>
              <a:t>, the Holy One, am with you</a:t>
            </a:r>
            <a:r>
              <a:rPr lang="en-NZ" sz="3400" b="1" dirty="0" smtClean="0">
                <a:solidFill>
                  <a:schemeClr val="bg1"/>
                </a:solidFill>
              </a:rPr>
              <a:t>. I </a:t>
            </a:r>
            <a:r>
              <a:rPr lang="en-NZ" sz="3400" b="1" dirty="0">
                <a:solidFill>
                  <a:schemeClr val="bg1"/>
                </a:solidFill>
              </a:rPr>
              <a:t>will not come to you in anger.</a:t>
            </a:r>
          </a:p>
          <a:p>
            <a:pPr algn="l">
              <a:lnSpc>
                <a:spcPct val="100000"/>
              </a:lnSpc>
              <a:spcBef>
                <a:spcPts val="0"/>
              </a:spcBef>
            </a:pPr>
            <a:endParaRPr lang="en-NZ" sz="2000" b="1" dirty="0" smtClean="0">
              <a:solidFill>
                <a:schemeClr val="bg1"/>
              </a:solidFill>
            </a:endParaRPr>
          </a:p>
          <a:p>
            <a:pPr algn="l">
              <a:lnSpc>
                <a:spcPct val="100000"/>
              </a:lnSpc>
              <a:spcBef>
                <a:spcPts val="0"/>
              </a:spcBef>
            </a:pPr>
            <a:r>
              <a:rPr lang="en-NZ" sz="3400" b="1" dirty="0" smtClean="0">
                <a:solidFill>
                  <a:schemeClr val="bg1"/>
                </a:solidFill>
              </a:rPr>
              <a:t>10 </a:t>
            </a:r>
            <a:r>
              <a:rPr lang="en-NZ" sz="3400" b="1" dirty="0">
                <a:solidFill>
                  <a:schemeClr val="bg1"/>
                </a:solidFill>
              </a:rPr>
              <a:t>“My people will follow me when I roar like a lion at their enemies. They will hurry to me from the west. 11 They will come from Egypt, as swiftly as birds, and from Assyria, like doves. I will bring them to their homes again. I, the Lord, have spoken.”</a:t>
            </a:r>
            <a:endParaRPr lang="en-NZ" sz="3400" b="1" dirty="0" smtClean="0">
              <a:solidFill>
                <a:schemeClr val="bg1"/>
              </a:solidFill>
            </a:endParaRPr>
          </a:p>
        </p:txBody>
      </p:sp>
    </p:spTree>
    <p:extLst>
      <p:ext uri="{BB962C8B-B14F-4D97-AF65-F5344CB8AC3E}">
        <p14:creationId xmlns:p14="http://schemas.microsoft.com/office/powerpoint/2010/main" val="132865649"/>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2708" y="140819"/>
            <a:ext cx="8976048" cy="6615404"/>
          </a:xfrm>
        </p:spPr>
        <p:txBody>
          <a:bodyPr>
            <a:noAutofit/>
          </a:bodyPr>
          <a:lstStyle/>
          <a:p>
            <a:pPr>
              <a:lnSpc>
                <a:spcPct val="100000"/>
              </a:lnSpc>
              <a:spcBef>
                <a:spcPts val="0"/>
              </a:spcBef>
            </a:pPr>
            <a:endParaRPr lang="en-NZ" sz="4000" b="1" dirty="0" smtClean="0">
              <a:solidFill>
                <a:schemeClr val="bg1"/>
              </a:solidFill>
            </a:endParaRPr>
          </a:p>
          <a:p>
            <a:pPr>
              <a:lnSpc>
                <a:spcPct val="100000"/>
              </a:lnSpc>
              <a:spcBef>
                <a:spcPts val="0"/>
              </a:spcBef>
            </a:pPr>
            <a:endParaRPr lang="en-NZ" sz="4000" b="1" dirty="0" smtClean="0">
              <a:solidFill>
                <a:schemeClr val="bg1"/>
              </a:solidFill>
            </a:endParaRPr>
          </a:p>
          <a:p>
            <a:pPr>
              <a:lnSpc>
                <a:spcPct val="100000"/>
              </a:lnSpc>
              <a:spcBef>
                <a:spcPts val="0"/>
              </a:spcBef>
            </a:pPr>
            <a:endParaRPr lang="en-NZ" sz="4000" b="1" dirty="0">
              <a:solidFill>
                <a:schemeClr val="bg1"/>
              </a:solidFill>
            </a:endParaRPr>
          </a:p>
          <a:p>
            <a:pPr>
              <a:lnSpc>
                <a:spcPct val="100000"/>
              </a:lnSpc>
              <a:spcBef>
                <a:spcPts val="0"/>
              </a:spcBef>
            </a:pPr>
            <a:r>
              <a:rPr lang="en-NZ" sz="4000" b="1" dirty="0" smtClean="0">
                <a:solidFill>
                  <a:schemeClr val="bg1"/>
                </a:solidFill>
              </a:rPr>
              <a:t>Gospel Reading: </a:t>
            </a:r>
          </a:p>
          <a:p>
            <a:pPr>
              <a:lnSpc>
                <a:spcPct val="100000"/>
              </a:lnSpc>
              <a:spcBef>
                <a:spcPts val="0"/>
              </a:spcBef>
            </a:pPr>
            <a:r>
              <a:rPr lang="en-NZ" sz="4000" b="1" dirty="0" smtClean="0">
                <a:solidFill>
                  <a:schemeClr val="bg1"/>
                </a:solidFill>
              </a:rPr>
              <a:t>Luke </a:t>
            </a:r>
            <a:r>
              <a:rPr lang="en-NZ" sz="4000" b="1" dirty="0" smtClean="0">
                <a:solidFill>
                  <a:schemeClr val="bg1"/>
                </a:solidFill>
              </a:rPr>
              <a:t>12:13 – 21 </a:t>
            </a:r>
            <a:endParaRPr lang="en-NZ" sz="4000" b="1" dirty="0" smtClean="0">
              <a:solidFill>
                <a:schemeClr val="bg1"/>
              </a:solidFill>
            </a:endParaRPr>
          </a:p>
        </p:txBody>
      </p:sp>
    </p:spTree>
    <p:extLst>
      <p:ext uri="{BB962C8B-B14F-4D97-AF65-F5344CB8AC3E}">
        <p14:creationId xmlns:p14="http://schemas.microsoft.com/office/powerpoint/2010/main" val="2646876316"/>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12:13 – 21 </a:t>
            </a:r>
            <a:endParaRPr lang="en-NZ" sz="3600" b="1" dirty="0">
              <a:solidFill>
                <a:schemeClr val="bg1"/>
              </a:solidFill>
            </a:endParaRPr>
          </a:p>
          <a:p>
            <a:pPr algn="l">
              <a:lnSpc>
                <a:spcPct val="100000"/>
              </a:lnSpc>
              <a:spcBef>
                <a:spcPts val="0"/>
              </a:spcBef>
            </a:pPr>
            <a:r>
              <a:rPr lang="en-NZ" sz="3400" b="1" dirty="0">
                <a:solidFill>
                  <a:schemeClr val="bg1"/>
                </a:solidFill>
              </a:rPr>
              <a:t>13 A man in the crowd said to Jesus, “Teacher, tell my brother to divide with me the property our father left us.”</a:t>
            </a:r>
          </a:p>
          <a:p>
            <a:pPr algn="l">
              <a:lnSpc>
                <a:spcPct val="100000"/>
              </a:lnSpc>
              <a:spcBef>
                <a:spcPts val="0"/>
              </a:spcBef>
            </a:pPr>
            <a:endParaRPr lang="en-NZ" sz="2000" b="1" dirty="0">
              <a:solidFill>
                <a:schemeClr val="bg1"/>
              </a:solidFill>
            </a:endParaRPr>
          </a:p>
          <a:p>
            <a:pPr algn="l">
              <a:lnSpc>
                <a:spcPct val="100000"/>
              </a:lnSpc>
              <a:spcBef>
                <a:spcPts val="0"/>
              </a:spcBef>
            </a:pPr>
            <a:r>
              <a:rPr lang="en-NZ" sz="3400" b="1" dirty="0">
                <a:solidFill>
                  <a:schemeClr val="bg1"/>
                </a:solidFill>
              </a:rPr>
              <a:t>14 Jesus answered him, “Friend, who gave me the right to judge or to divide the property between you two?” 15 And he went on to say to them all, “Watch out and guard yourselves from every kind of greed; because your true life is not made up of the things you own, no matter how rich you may be</a:t>
            </a:r>
            <a:r>
              <a:rPr lang="en-NZ" sz="3400" b="1" dirty="0" smtClean="0">
                <a:solidFill>
                  <a:schemeClr val="bg1"/>
                </a:solidFill>
              </a:rPr>
              <a:t>.”</a:t>
            </a:r>
            <a:endParaRPr lang="en-NZ" sz="3400" b="1" dirty="0">
              <a:solidFill>
                <a:schemeClr val="bg1"/>
              </a:solidFill>
            </a:endParaRPr>
          </a:p>
        </p:txBody>
      </p:sp>
    </p:spTree>
    <p:extLst>
      <p:ext uri="{BB962C8B-B14F-4D97-AF65-F5344CB8AC3E}">
        <p14:creationId xmlns:p14="http://schemas.microsoft.com/office/powerpoint/2010/main" val="3864070851"/>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12:13 – 21 </a:t>
            </a:r>
            <a:endParaRPr lang="en-NZ" sz="3600" b="1" dirty="0">
              <a:solidFill>
                <a:schemeClr val="bg1"/>
              </a:solidFill>
            </a:endParaRPr>
          </a:p>
          <a:p>
            <a:pPr algn="l">
              <a:lnSpc>
                <a:spcPct val="100000"/>
              </a:lnSpc>
              <a:spcBef>
                <a:spcPts val="0"/>
              </a:spcBef>
            </a:pPr>
            <a:r>
              <a:rPr lang="en-NZ" sz="3400" b="1" dirty="0" smtClean="0">
                <a:solidFill>
                  <a:schemeClr val="bg1"/>
                </a:solidFill>
              </a:rPr>
              <a:t>16 </a:t>
            </a:r>
            <a:r>
              <a:rPr lang="en-NZ" sz="3400" b="1" dirty="0">
                <a:solidFill>
                  <a:schemeClr val="bg1"/>
                </a:solidFill>
              </a:rPr>
              <a:t>Then Jesus told them this parable: </a:t>
            </a:r>
            <a:endParaRPr lang="en-NZ" sz="3400" b="1" dirty="0" smtClean="0">
              <a:solidFill>
                <a:schemeClr val="bg1"/>
              </a:solidFill>
            </a:endParaRPr>
          </a:p>
          <a:p>
            <a:pPr algn="l">
              <a:lnSpc>
                <a:spcPct val="100000"/>
              </a:lnSpc>
              <a:spcBef>
                <a:spcPts val="0"/>
              </a:spcBef>
            </a:pPr>
            <a:r>
              <a:rPr lang="en-NZ" sz="3400" b="1" dirty="0">
                <a:solidFill>
                  <a:schemeClr val="bg1"/>
                </a:solidFill>
              </a:rPr>
              <a:t>	</a:t>
            </a:r>
            <a:r>
              <a:rPr lang="en-NZ" sz="3400" b="1" dirty="0" smtClean="0">
                <a:solidFill>
                  <a:schemeClr val="bg1"/>
                </a:solidFill>
              </a:rPr>
              <a:t>“</a:t>
            </a:r>
            <a:r>
              <a:rPr lang="en-NZ" sz="3400" b="1" dirty="0">
                <a:solidFill>
                  <a:schemeClr val="bg1"/>
                </a:solidFill>
              </a:rPr>
              <a:t>There was once a rich man who had land </a:t>
            </a:r>
            <a:r>
              <a:rPr lang="en-NZ" sz="3400" b="1" dirty="0" smtClean="0">
                <a:solidFill>
                  <a:schemeClr val="bg1"/>
                </a:solidFill>
              </a:rPr>
              <a:t>	which </a:t>
            </a:r>
            <a:r>
              <a:rPr lang="en-NZ" sz="3400" b="1" dirty="0">
                <a:solidFill>
                  <a:schemeClr val="bg1"/>
                </a:solidFill>
              </a:rPr>
              <a:t>bore good crops. 17 He began to </a:t>
            </a:r>
            <a:r>
              <a:rPr lang="en-NZ" sz="3400" b="1" dirty="0" smtClean="0">
                <a:solidFill>
                  <a:schemeClr val="bg1"/>
                </a:solidFill>
              </a:rPr>
              <a:t>	think </a:t>
            </a:r>
            <a:r>
              <a:rPr lang="en-NZ" sz="3400" b="1" dirty="0">
                <a:solidFill>
                  <a:schemeClr val="bg1"/>
                </a:solidFill>
              </a:rPr>
              <a:t>to himself, ‘I don't have a place to </a:t>
            </a:r>
            <a:r>
              <a:rPr lang="en-NZ" sz="3400" b="1" dirty="0" smtClean="0">
                <a:solidFill>
                  <a:schemeClr val="bg1"/>
                </a:solidFill>
              </a:rPr>
              <a:t>	keep </a:t>
            </a:r>
            <a:r>
              <a:rPr lang="en-NZ" sz="3400" b="1" dirty="0">
                <a:solidFill>
                  <a:schemeClr val="bg1"/>
                </a:solidFill>
              </a:rPr>
              <a:t>all my crops. What can I do? 18 This is </a:t>
            </a:r>
            <a:r>
              <a:rPr lang="en-NZ" sz="3400" b="1" dirty="0" smtClean="0">
                <a:solidFill>
                  <a:schemeClr val="bg1"/>
                </a:solidFill>
              </a:rPr>
              <a:t>	what </a:t>
            </a:r>
            <a:r>
              <a:rPr lang="en-NZ" sz="3400" b="1" dirty="0">
                <a:solidFill>
                  <a:schemeClr val="bg1"/>
                </a:solidFill>
              </a:rPr>
              <a:t>I will do,’ he told himself; ‘I will tear </a:t>
            </a:r>
            <a:r>
              <a:rPr lang="en-NZ" sz="3400" b="1" dirty="0" smtClean="0">
                <a:solidFill>
                  <a:schemeClr val="bg1"/>
                </a:solidFill>
              </a:rPr>
              <a:t>	down </a:t>
            </a:r>
            <a:r>
              <a:rPr lang="en-NZ" sz="3400" b="1" dirty="0">
                <a:solidFill>
                  <a:schemeClr val="bg1"/>
                </a:solidFill>
              </a:rPr>
              <a:t>my barns and build bigger ones, </a:t>
            </a:r>
            <a:r>
              <a:rPr lang="en-NZ" sz="3400" b="1" dirty="0" smtClean="0">
                <a:solidFill>
                  <a:schemeClr val="bg1"/>
                </a:solidFill>
              </a:rPr>
              <a:t>	where </a:t>
            </a:r>
            <a:r>
              <a:rPr lang="en-NZ" sz="3400" b="1" dirty="0">
                <a:solidFill>
                  <a:schemeClr val="bg1"/>
                </a:solidFill>
              </a:rPr>
              <a:t>I will store the grain and all my other </a:t>
            </a:r>
            <a:r>
              <a:rPr lang="en-NZ" sz="3400" b="1" dirty="0" smtClean="0">
                <a:solidFill>
                  <a:schemeClr val="bg1"/>
                </a:solidFill>
              </a:rPr>
              <a:t>	goods</a:t>
            </a:r>
            <a:r>
              <a:rPr lang="en-NZ" sz="3400" b="1" dirty="0">
                <a:solidFill>
                  <a:schemeClr val="bg1"/>
                </a:solidFill>
              </a:rPr>
              <a:t>. </a:t>
            </a:r>
            <a:endParaRPr lang="en-NZ" sz="3400" b="1" dirty="0">
              <a:solidFill>
                <a:schemeClr val="bg1"/>
              </a:solidFill>
            </a:endParaRPr>
          </a:p>
        </p:txBody>
      </p:sp>
    </p:spTree>
    <p:extLst>
      <p:ext uri="{BB962C8B-B14F-4D97-AF65-F5344CB8AC3E}">
        <p14:creationId xmlns:p14="http://schemas.microsoft.com/office/powerpoint/2010/main" val="3012088332"/>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12:13 – 21 </a:t>
            </a:r>
            <a:endParaRPr lang="en-NZ" sz="3600" b="1" dirty="0">
              <a:solidFill>
                <a:schemeClr val="bg1"/>
              </a:solidFill>
            </a:endParaRPr>
          </a:p>
          <a:p>
            <a:pPr algn="l">
              <a:lnSpc>
                <a:spcPct val="100000"/>
              </a:lnSpc>
              <a:spcBef>
                <a:spcPts val="0"/>
              </a:spcBef>
            </a:pPr>
            <a:r>
              <a:rPr lang="en-NZ" sz="3400" b="1" dirty="0" smtClean="0">
                <a:solidFill>
                  <a:schemeClr val="bg1"/>
                </a:solidFill>
              </a:rPr>
              <a:t>	19 </a:t>
            </a:r>
            <a:r>
              <a:rPr lang="en-NZ" sz="3400" b="1" dirty="0">
                <a:solidFill>
                  <a:schemeClr val="bg1"/>
                </a:solidFill>
              </a:rPr>
              <a:t>Then I will say to myself, </a:t>
            </a:r>
            <a:r>
              <a:rPr lang="en-NZ" sz="3400" b="1" dirty="0" smtClean="0">
                <a:solidFill>
                  <a:schemeClr val="bg1"/>
                </a:solidFill>
              </a:rPr>
              <a:t>Lucky man</a:t>
            </a:r>
            <a:r>
              <a:rPr lang="en-NZ" sz="3400" b="1" dirty="0">
                <a:solidFill>
                  <a:schemeClr val="bg1"/>
                </a:solidFill>
              </a:rPr>
              <a:t>! </a:t>
            </a:r>
            <a:r>
              <a:rPr lang="en-NZ" sz="3400" b="1" dirty="0" smtClean="0">
                <a:solidFill>
                  <a:schemeClr val="bg1"/>
                </a:solidFill>
              </a:rPr>
              <a:t>	You </a:t>
            </a:r>
            <a:r>
              <a:rPr lang="en-NZ" sz="3400" b="1" dirty="0">
                <a:solidFill>
                  <a:schemeClr val="bg1"/>
                </a:solidFill>
              </a:rPr>
              <a:t>have all the good things you </a:t>
            </a:r>
            <a:r>
              <a:rPr lang="en-NZ" sz="3400" b="1" dirty="0" smtClean="0">
                <a:solidFill>
                  <a:schemeClr val="bg1"/>
                </a:solidFill>
              </a:rPr>
              <a:t>need for 	many </a:t>
            </a:r>
            <a:r>
              <a:rPr lang="en-NZ" sz="3400" b="1" dirty="0">
                <a:solidFill>
                  <a:schemeClr val="bg1"/>
                </a:solidFill>
              </a:rPr>
              <a:t>years. Take life easy, eat, drink, and </a:t>
            </a:r>
            <a:r>
              <a:rPr lang="en-NZ" sz="3400" b="1" dirty="0" smtClean="0">
                <a:solidFill>
                  <a:schemeClr val="bg1"/>
                </a:solidFill>
              </a:rPr>
              <a:t>	enjoy </a:t>
            </a:r>
            <a:r>
              <a:rPr lang="en-NZ" sz="3400" b="1" dirty="0">
                <a:solidFill>
                  <a:schemeClr val="bg1"/>
                </a:solidFill>
              </a:rPr>
              <a:t>yourself!’ </a:t>
            </a:r>
            <a:r>
              <a:rPr lang="en-NZ" sz="3400" b="1" dirty="0" smtClean="0">
                <a:solidFill>
                  <a:schemeClr val="bg1"/>
                </a:solidFill>
              </a:rPr>
              <a:t>20 </a:t>
            </a:r>
            <a:r>
              <a:rPr lang="en-NZ" sz="3400" b="1" dirty="0">
                <a:solidFill>
                  <a:schemeClr val="bg1"/>
                </a:solidFill>
              </a:rPr>
              <a:t>But God said to him, </a:t>
            </a:r>
            <a:r>
              <a:rPr lang="en-NZ" sz="3400" b="1" dirty="0" smtClean="0">
                <a:solidFill>
                  <a:schemeClr val="bg1"/>
                </a:solidFill>
              </a:rPr>
              <a:t>	‘</a:t>
            </a:r>
            <a:r>
              <a:rPr lang="en-NZ" sz="3400" b="1" dirty="0">
                <a:solidFill>
                  <a:schemeClr val="bg1"/>
                </a:solidFill>
              </a:rPr>
              <a:t>You fool! This </a:t>
            </a:r>
            <a:r>
              <a:rPr lang="en-NZ" sz="3400" b="1" dirty="0" smtClean="0">
                <a:solidFill>
                  <a:schemeClr val="bg1"/>
                </a:solidFill>
              </a:rPr>
              <a:t>very night </a:t>
            </a:r>
            <a:r>
              <a:rPr lang="en-NZ" sz="3400" b="1" dirty="0">
                <a:solidFill>
                  <a:schemeClr val="bg1"/>
                </a:solidFill>
              </a:rPr>
              <a:t>you will have to </a:t>
            </a:r>
            <a:r>
              <a:rPr lang="en-NZ" sz="3400" b="1" dirty="0" smtClean="0">
                <a:solidFill>
                  <a:schemeClr val="bg1"/>
                </a:solidFill>
              </a:rPr>
              <a:t>	give </a:t>
            </a:r>
            <a:r>
              <a:rPr lang="en-NZ" sz="3400" b="1" dirty="0">
                <a:solidFill>
                  <a:schemeClr val="bg1"/>
                </a:solidFill>
              </a:rPr>
              <a:t>up your life; </a:t>
            </a:r>
            <a:r>
              <a:rPr lang="en-NZ" sz="3400" b="1" dirty="0" smtClean="0">
                <a:solidFill>
                  <a:schemeClr val="bg1"/>
                </a:solidFill>
              </a:rPr>
              <a:t>then who </a:t>
            </a:r>
            <a:r>
              <a:rPr lang="en-NZ" sz="3400" b="1" dirty="0">
                <a:solidFill>
                  <a:schemeClr val="bg1"/>
                </a:solidFill>
              </a:rPr>
              <a:t>will get all these </a:t>
            </a:r>
            <a:r>
              <a:rPr lang="en-NZ" sz="3400" b="1" dirty="0" smtClean="0">
                <a:solidFill>
                  <a:schemeClr val="bg1"/>
                </a:solidFill>
              </a:rPr>
              <a:t>	things </a:t>
            </a:r>
            <a:r>
              <a:rPr lang="en-NZ" sz="3400" b="1" dirty="0">
                <a:solidFill>
                  <a:schemeClr val="bg1"/>
                </a:solidFill>
              </a:rPr>
              <a:t>you have </a:t>
            </a:r>
            <a:r>
              <a:rPr lang="en-NZ" sz="3400" b="1" dirty="0" smtClean="0">
                <a:solidFill>
                  <a:schemeClr val="bg1"/>
                </a:solidFill>
              </a:rPr>
              <a:t>kept for </a:t>
            </a:r>
            <a:r>
              <a:rPr lang="en-NZ" sz="3400" b="1" dirty="0">
                <a:solidFill>
                  <a:schemeClr val="bg1"/>
                </a:solidFill>
              </a:rPr>
              <a:t>yourself?’”</a:t>
            </a:r>
          </a:p>
          <a:p>
            <a:pPr algn="l">
              <a:lnSpc>
                <a:spcPct val="100000"/>
              </a:lnSpc>
              <a:spcBef>
                <a:spcPts val="0"/>
              </a:spcBef>
            </a:pPr>
            <a:endParaRPr lang="en-NZ" sz="2000" b="1" dirty="0">
              <a:solidFill>
                <a:schemeClr val="bg1"/>
              </a:solidFill>
            </a:endParaRPr>
          </a:p>
          <a:p>
            <a:pPr algn="l">
              <a:lnSpc>
                <a:spcPct val="100000"/>
              </a:lnSpc>
              <a:spcBef>
                <a:spcPts val="0"/>
              </a:spcBef>
            </a:pPr>
            <a:r>
              <a:rPr lang="en-NZ" sz="3400" b="1" dirty="0">
                <a:solidFill>
                  <a:schemeClr val="bg1"/>
                </a:solidFill>
              </a:rPr>
              <a:t>21 And Jesus concluded, </a:t>
            </a:r>
            <a:endParaRPr lang="en-NZ" sz="3400" b="1" dirty="0" smtClean="0">
              <a:solidFill>
                <a:schemeClr val="bg1"/>
              </a:solidFill>
            </a:endParaRPr>
          </a:p>
          <a:p>
            <a:pPr algn="l">
              <a:lnSpc>
                <a:spcPct val="100000"/>
              </a:lnSpc>
              <a:spcBef>
                <a:spcPts val="0"/>
              </a:spcBef>
            </a:pPr>
            <a:r>
              <a:rPr lang="en-NZ" sz="3400" b="1" dirty="0">
                <a:solidFill>
                  <a:schemeClr val="bg1"/>
                </a:solidFill>
              </a:rPr>
              <a:t>	</a:t>
            </a:r>
            <a:r>
              <a:rPr lang="en-NZ" sz="3400" b="1" dirty="0" smtClean="0">
                <a:solidFill>
                  <a:schemeClr val="bg1"/>
                </a:solidFill>
              </a:rPr>
              <a:t>“</a:t>
            </a:r>
            <a:r>
              <a:rPr lang="en-NZ" sz="3400" b="1" dirty="0">
                <a:solidFill>
                  <a:schemeClr val="bg1"/>
                </a:solidFill>
              </a:rPr>
              <a:t>This is how it is with those who pile up </a:t>
            </a:r>
            <a:r>
              <a:rPr lang="en-NZ" sz="3400" b="1" dirty="0" smtClean="0">
                <a:solidFill>
                  <a:schemeClr val="bg1"/>
                </a:solidFill>
              </a:rPr>
              <a:t>	riches </a:t>
            </a:r>
            <a:r>
              <a:rPr lang="en-NZ" sz="3400" b="1" dirty="0">
                <a:solidFill>
                  <a:schemeClr val="bg1"/>
                </a:solidFill>
              </a:rPr>
              <a:t>for themselves but are not rich in </a:t>
            </a:r>
            <a:r>
              <a:rPr lang="en-NZ" sz="3400" b="1" dirty="0" smtClean="0">
                <a:solidFill>
                  <a:schemeClr val="bg1"/>
                </a:solidFill>
              </a:rPr>
              <a:t>	God's </a:t>
            </a:r>
            <a:r>
              <a:rPr lang="en-NZ" sz="3400" b="1" dirty="0">
                <a:solidFill>
                  <a:schemeClr val="bg1"/>
                </a:solidFill>
              </a:rPr>
              <a:t>sight.”</a:t>
            </a:r>
            <a:endParaRPr lang="en-NZ" sz="3400" b="1" dirty="0">
              <a:solidFill>
                <a:schemeClr val="bg1"/>
              </a:solidFill>
            </a:endParaRPr>
          </a:p>
        </p:txBody>
      </p:sp>
    </p:spTree>
    <p:extLst>
      <p:ext uri="{BB962C8B-B14F-4D97-AF65-F5344CB8AC3E}">
        <p14:creationId xmlns:p14="http://schemas.microsoft.com/office/powerpoint/2010/main" val="1332527230"/>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12:13 – 21 </a:t>
            </a:r>
            <a:endParaRPr lang="en-NZ" sz="3600" b="1" dirty="0">
              <a:solidFill>
                <a:schemeClr val="bg1"/>
              </a:solidFill>
            </a:endParaRPr>
          </a:p>
          <a:p>
            <a:pPr algn="l">
              <a:lnSpc>
                <a:spcPct val="100000"/>
              </a:lnSpc>
              <a:spcBef>
                <a:spcPts val="0"/>
              </a:spcBef>
            </a:pPr>
            <a:endParaRPr lang="en-NZ" sz="3400" b="1" dirty="0">
              <a:solidFill>
                <a:schemeClr val="bg1"/>
              </a:solidFill>
            </a:endParaRPr>
          </a:p>
        </p:txBody>
      </p:sp>
    </p:spTree>
    <p:extLst>
      <p:ext uri="{BB962C8B-B14F-4D97-AF65-F5344CB8AC3E}">
        <p14:creationId xmlns:p14="http://schemas.microsoft.com/office/powerpoint/2010/main" val="4271963746"/>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3611</TotalTime>
  <Words>952</Words>
  <Application>Microsoft Office PowerPoint</Application>
  <PresentationFormat>On-screen Show (4:3)</PresentationFormat>
  <Paragraphs>262</Paragraphs>
  <Slides>33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33</vt:i4>
      </vt:variant>
    </vt:vector>
  </HeadingPairs>
  <TitlesOfParts>
    <vt:vector size="37"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Gospel Reading John 10:1 – 10</dc:title>
  <dc:creator>Mt Albert Church</dc:creator>
  <cp:lastModifiedBy>Mt Albert Church</cp:lastModifiedBy>
  <cp:revision>462</cp:revision>
  <dcterms:created xsi:type="dcterms:W3CDTF">2017-05-05T00:30:58Z</dcterms:created>
  <dcterms:modified xsi:type="dcterms:W3CDTF">2019-08-03T21:50:33Z</dcterms:modified>
</cp:coreProperties>
</file>