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3" r:id="rId2"/>
    <p:sldId id="364" r:id="rId3"/>
    <p:sldId id="384" r:id="rId4"/>
    <p:sldId id="385" r:id="rId5"/>
    <p:sldId id="383" r:id="rId6"/>
    <p:sldId id="365" r:id="rId7"/>
    <p:sldId id="386" r:id="rId8"/>
    <p:sldId id="387" r:id="rId9"/>
    <p:sldId id="388" r:id="rId10"/>
    <p:sldId id="389" r:id="rId11"/>
    <p:sldId id="390" r:id="rId12"/>
    <p:sldId id="391" r:id="rId13"/>
    <p:sldId id="392" r:id="rId14"/>
    <p:sldId id="393" r:id="rId15"/>
    <p:sldId id="394" r:id="rId16"/>
    <p:sldId id="395" r:id="rId17"/>
    <p:sldId id="396" r:id="rId18"/>
    <p:sldId id="397" r:id="rId19"/>
    <p:sldId id="398" r:id="rId20"/>
    <p:sldId id="399" r:id="rId21"/>
    <p:sldId id="400" r:id="rId22"/>
    <p:sldId id="401" r:id="rId23"/>
    <p:sldId id="402" r:id="rId24"/>
    <p:sldId id="403" r:id="rId25"/>
    <p:sldId id="404" r:id="rId26"/>
    <p:sldId id="405" r:id="rId27"/>
    <p:sldId id="406" r:id="rId28"/>
    <p:sldId id="407" r:id="rId29"/>
    <p:sldId id="408" r:id="rId30"/>
    <p:sldId id="409" r:id="rId31"/>
    <p:sldId id="41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D7120"/>
    <a:srgbClr val="DAA010"/>
    <a:srgbClr val="FF9900"/>
    <a:srgbClr val="660066"/>
    <a:srgbClr val="800080"/>
    <a:srgbClr val="993366"/>
    <a:srgbClr val="A80000"/>
    <a:srgbClr val="094B16"/>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3/02/2019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3/02/2019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3/02/2019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3/02/2019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3/02/2019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3/02/2019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3/02/2019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3/02/2019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3/02/2019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3/02/2019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3/02/2019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3/02/2019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Jeremiah 1:4 – 10 </a:t>
            </a:r>
          </a:p>
        </p:txBody>
      </p:sp>
    </p:spTree>
    <p:extLst>
      <p:ext uri="{BB962C8B-B14F-4D97-AF65-F5344CB8AC3E}">
        <p14:creationId xmlns:p14="http://schemas.microsoft.com/office/powerpoint/2010/main" val="215906670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1957957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gn="l">
              <a:lnSpc>
                <a:spcPct val="100000"/>
              </a:lnSpc>
              <a:spcBef>
                <a:spcPts val="0"/>
              </a:spcBef>
            </a:pPr>
            <a:r>
              <a:rPr lang="en-NZ" sz="3400" b="1" dirty="0" smtClean="0">
                <a:solidFill>
                  <a:schemeClr val="bg1"/>
                </a:solidFill>
              </a:rPr>
              <a:t>New season</a:t>
            </a:r>
            <a:endParaRPr lang="en-NZ" sz="3400" b="1" dirty="0">
              <a:solidFill>
                <a:schemeClr val="bg1"/>
              </a:solidFill>
            </a:endParaRPr>
          </a:p>
        </p:txBody>
      </p:sp>
    </p:spTree>
    <p:extLst>
      <p:ext uri="{BB962C8B-B14F-4D97-AF65-F5344CB8AC3E}">
        <p14:creationId xmlns:p14="http://schemas.microsoft.com/office/powerpoint/2010/main" val="267160105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gn="l">
              <a:lnSpc>
                <a:spcPct val="100000"/>
              </a:lnSpc>
              <a:spcBef>
                <a:spcPts val="0"/>
              </a:spcBef>
            </a:pPr>
            <a:r>
              <a:rPr lang="en-NZ" sz="3400" b="1" dirty="0" smtClean="0">
                <a:solidFill>
                  <a:schemeClr val="bg1"/>
                </a:solidFill>
              </a:rPr>
              <a:t>New season = new players</a:t>
            </a:r>
            <a:endParaRPr lang="en-NZ" sz="3400" b="1" dirty="0">
              <a:solidFill>
                <a:schemeClr val="bg1"/>
              </a:solidFill>
            </a:endParaRPr>
          </a:p>
        </p:txBody>
      </p:sp>
    </p:spTree>
    <p:extLst>
      <p:ext uri="{BB962C8B-B14F-4D97-AF65-F5344CB8AC3E}">
        <p14:creationId xmlns:p14="http://schemas.microsoft.com/office/powerpoint/2010/main" val="368532102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gn="l">
              <a:lnSpc>
                <a:spcPct val="100000"/>
              </a:lnSpc>
              <a:spcBef>
                <a:spcPts val="0"/>
              </a:spcBef>
            </a:pPr>
            <a:r>
              <a:rPr lang="en-NZ" sz="3400" b="1" dirty="0" smtClean="0">
                <a:solidFill>
                  <a:schemeClr val="bg1"/>
                </a:solidFill>
              </a:rPr>
              <a:t>New season = new players</a:t>
            </a:r>
          </a:p>
          <a:p>
            <a:pPr algn="l">
              <a:lnSpc>
                <a:spcPct val="100000"/>
              </a:lnSpc>
              <a:spcBef>
                <a:spcPts val="0"/>
              </a:spcBef>
            </a:pPr>
            <a:r>
              <a:rPr lang="en-NZ" sz="3400" b="1" dirty="0">
                <a:solidFill>
                  <a:schemeClr val="bg1"/>
                </a:solidFill>
              </a:rPr>
              <a:t>	</a:t>
            </a:r>
            <a:r>
              <a:rPr lang="en-NZ" sz="3400" b="1" dirty="0" smtClean="0">
                <a:solidFill>
                  <a:schemeClr val="bg1"/>
                </a:solidFill>
              </a:rPr>
              <a:t>And it comes with blessings</a:t>
            </a:r>
            <a:endParaRPr lang="en-NZ" sz="3400" b="1" dirty="0">
              <a:solidFill>
                <a:schemeClr val="bg1"/>
              </a:solidFill>
            </a:endParaRPr>
          </a:p>
        </p:txBody>
      </p:sp>
    </p:spTree>
    <p:extLst>
      <p:ext uri="{BB962C8B-B14F-4D97-AF65-F5344CB8AC3E}">
        <p14:creationId xmlns:p14="http://schemas.microsoft.com/office/powerpoint/2010/main" val="77160050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gn="l">
              <a:lnSpc>
                <a:spcPct val="100000"/>
              </a:lnSpc>
              <a:spcBef>
                <a:spcPts val="0"/>
              </a:spcBef>
            </a:pPr>
            <a:r>
              <a:rPr lang="en-NZ" sz="3400" b="1" dirty="0" smtClean="0">
                <a:solidFill>
                  <a:schemeClr val="bg1"/>
                </a:solidFill>
              </a:rPr>
              <a:t>New season = new players</a:t>
            </a:r>
          </a:p>
          <a:p>
            <a:pPr algn="l">
              <a:lnSpc>
                <a:spcPct val="100000"/>
              </a:lnSpc>
              <a:spcBef>
                <a:spcPts val="0"/>
              </a:spcBef>
            </a:pPr>
            <a:r>
              <a:rPr lang="en-NZ" sz="3400" b="1" dirty="0">
                <a:solidFill>
                  <a:schemeClr val="bg1"/>
                </a:solidFill>
              </a:rPr>
              <a:t>	</a:t>
            </a:r>
            <a:r>
              <a:rPr lang="en-NZ" sz="3400" b="1" dirty="0" smtClean="0">
                <a:solidFill>
                  <a:schemeClr val="bg1"/>
                </a:solidFill>
              </a:rPr>
              <a:t>And it comes with blessings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New ministry – God called Jeremiah</a:t>
            </a:r>
            <a:endParaRPr lang="en-NZ" sz="3400" b="1" dirty="0">
              <a:solidFill>
                <a:schemeClr val="bg1"/>
              </a:solidFill>
            </a:endParaRPr>
          </a:p>
        </p:txBody>
      </p:sp>
    </p:spTree>
    <p:extLst>
      <p:ext uri="{BB962C8B-B14F-4D97-AF65-F5344CB8AC3E}">
        <p14:creationId xmlns:p14="http://schemas.microsoft.com/office/powerpoint/2010/main" val="282338540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gn="l">
              <a:lnSpc>
                <a:spcPct val="100000"/>
              </a:lnSpc>
              <a:spcBef>
                <a:spcPts val="0"/>
              </a:spcBef>
            </a:pPr>
            <a:r>
              <a:rPr lang="en-NZ" sz="3400" b="1" dirty="0" smtClean="0">
                <a:solidFill>
                  <a:schemeClr val="bg1"/>
                </a:solidFill>
              </a:rPr>
              <a:t>New season = new players</a:t>
            </a:r>
          </a:p>
          <a:p>
            <a:pPr algn="l">
              <a:lnSpc>
                <a:spcPct val="100000"/>
              </a:lnSpc>
              <a:spcBef>
                <a:spcPts val="0"/>
              </a:spcBef>
            </a:pPr>
            <a:r>
              <a:rPr lang="en-NZ" sz="3400" b="1" dirty="0">
                <a:solidFill>
                  <a:schemeClr val="bg1"/>
                </a:solidFill>
              </a:rPr>
              <a:t>	</a:t>
            </a:r>
            <a:r>
              <a:rPr lang="en-NZ" sz="3400" b="1" dirty="0" smtClean="0">
                <a:solidFill>
                  <a:schemeClr val="bg1"/>
                </a:solidFill>
              </a:rPr>
              <a:t>And it comes with blessings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New ministry – God called Jeremiah</a:t>
            </a:r>
          </a:p>
          <a:p>
            <a:pPr algn="l">
              <a:lnSpc>
                <a:spcPct val="100000"/>
              </a:lnSpc>
              <a:spcBef>
                <a:spcPts val="0"/>
              </a:spcBef>
            </a:pPr>
            <a:r>
              <a:rPr lang="en-NZ" sz="3400" b="1" dirty="0">
                <a:solidFill>
                  <a:schemeClr val="bg1"/>
                </a:solidFill>
              </a:rPr>
              <a:t>	</a:t>
            </a:r>
            <a:r>
              <a:rPr lang="en-NZ" sz="3400" b="1" dirty="0" smtClean="0">
                <a:solidFill>
                  <a:schemeClr val="bg1"/>
                </a:solidFill>
              </a:rPr>
              <a:t>God’s calling comes with blessings</a:t>
            </a:r>
            <a:endParaRPr lang="en-NZ" sz="3400" b="1" dirty="0">
              <a:solidFill>
                <a:schemeClr val="bg1"/>
              </a:solidFill>
            </a:endParaRPr>
          </a:p>
        </p:txBody>
      </p:sp>
    </p:spTree>
    <p:extLst>
      <p:ext uri="{BB962C8B-B14F-4D97-AF65-F5344CB8AC3E}">
        <p14:creationId xmlns:p14="http://schemas.microsoft.com/office/powerpoint/2010/main" val="49682195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404801451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The word of the LORD came to me, saying, 5 “Before I formed you in the womb </a:t>
            </a:r>
            <a:r>
              <a:rPr lang="en-NZ" sz="3400" b="1" i="1" u="sng" dirty="0">
                <a:solidFill>
                  <a:srgbClr val="FFFF00"/>
                </a:solidFill>
              </a:rPr>
              <a:t>I knew </a:t>
            </a:r>
            <a:r>
              <a:rPr lang="en-NZ" sz="3400" b="1" i="1" u="sng" dirty="0" smtClean="0">
                <a:solidFill>
                  <a:srgbClr val="FFFF00"/>
                </a:solidFill>
              </a:rPr>
              <a:t>you</a:t>
            </a:r>
            <a:endParaRPr lang="en-NZ" sz="3400" b="1" i="1" u="sng" dirty="0">
              <a:solidFill>
                <a:srgbClr val="FFFF00"/>
              </a:solidFill>
            </a:endParaRPr>
          </a:p>
        </p:txBody>
      </p:sp>
    </p:spTree>
    <p:extLst>
      <p:ext uri="{BB962C8B-B14F-4D97-AF65-F5344CB8AC3E}">
        <p14:creationId xmlns:p14="http://schemas.microsoft.com/office/powerpoint/2010/main" val="125769211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The word of the LORD came to me, saying, 5 “Before I formed you in the womb </a:t>
            </a:r>
            <a:r>
              <a:rPr lang="en-NZ" sz="3400" b="1" i="1" u="sng" dirty="0">
                <a:solidFill>
                  <a:srgbClr val="FFFF00"/>
                </a:solidFill>
              </a:rPr>
              <a:t>I knew </a:t>
            </a:r>
            <a:r>
              <a:rPr lang="en-NZ" sz="3400" b="1" i="1" u="sng" dirty="0" smtClean="0">
                <a:solidFill>
                  <a:srgbClr val="FFFF00"/>
                </a:solidFill>
              </a:rPr>
              <a:t>you</a:t>
            </a:r>
            <a:endParaRPr lang="en-NZ" sz="3400" b="1" i="1" u="sng" dirty="0">
              <a:solidFill>
                <a:srgbClr val="FFFF00"/>
              </a:solidFill>
            </a:endParaRPr>
          </a:p>
        </p:txBody>
      </p:sp>
    </p:spTree>
    <p:extLst>
      <p:ext uri="{BB962C8B-B14F-4D97-AF65-F5344CB8AC3E}">
        <p14:creationId xmlns:p14="http://schemas.microsoft.com/office/powerpoint/2010/main" val="342516823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algn="l">
              <a:lnSpc>
                <a:spcPct val="100000"/>
              </a:lnSpc>
              <a:spcBef>
                <a:spcPts val="0"/>
              </a:spcBef>
            </a:pPr>
            <a:r>
              <a:rPr lang="en-NZ" sz="3400" b="1" dirty="0" smtClean="0">
                <a:solidFill>
                  <a:schemeClr val="bg1"/>
                </a:solidFill>
              </a:rPr>
              <a:t>	- He knows our weaknesses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The word of the LORD came to me, saying, 5 “Before I formed you in the womb </a:t>
            </a:r>
            <a:r>
              <a:rPr lang="en-NZ" sz="3400" b="1" i="1" u="sng" dirty="0">
                <a:solidFill>
                  <a:srgbClr val="FFFF00"/>
                </a:solidFill>
              </a:rPr>
              <a:t>I knew </a:t>
            </a:r>
            <a:r>
              <a:rPr lang="en-NZ" sz="3400" b="1" i="1" u="sng" dirty="0" smtClean="0">
                <a:solidFill>
                  <a:srgbClr val="FFFF00"/>
                </a:solidFill>
              </a:rPr>
              <a:t>you</a:t>
            </a:r>
            <a:endParaRPr lang="en-NZ" sz="3400" b="1" i="1" u="sng" dirty="0">
              <a:solidFill>
                <a:srgbClr val="FFFF00"/>
              </a:solidFill>
            </a:endParaRPr>
          </a:p>
        </p:txBody>
      </p:sp>
    </p:spTree>
    <p:extLst>
      <p:ext uri="{BB962C8B-B14F-4D97-AF65-F5344CB8AC3E}">
        <p14:creationId xmlns:p14="http://schemas.microsoft.com/office/powerpoint/2010/main" val="263744260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t>
            </a:r>
            <a:endParaRPr lang="en-NZ" sz="3600" b="1" dirty="0">
              <a:solidFill>
                <a:schemeClr val="bg1"/>
              </a:solidFill>
            </a:endParaRPr>
          </a:p>
          <a:p>
            <a:pPr algn="l">
              <a:lnSpc>
                <a:spcPct val="100000"/>
              </a:lnSpc>
              <a:spcBef>
                <a:spcPts val="0"/>
              </a:spcBef>
            </a:pPr>
            <a:r>
              <a:rPr lang="en-NZ" sz="3400" b="1" dirty="0">
                <a:solidFill>
                  <a:schemeClr val="bg1"/>
                </a:solidFill>
              </a:rPr>
              <a:t>4 The Lord said to me, 5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I chose you before I gave you life, and </a:t>
            </a:r>
            <a:r>
              <a:rPr lang="en-NZ" sz="3400" b="1" dirty="0" smtClean="0">
                <a:solidFill>
                  <a:schemeClr val="bg1"/>
                </a:solidFill>
              </a:rPr>
              <a:t>	before </a:t>
            </a:r>
            <a:r>
              <a:rPr lang="en-NZ" sz="3400" b="1" dirty="0">
                <a:solidFill>
                  <a:schemeClr val="bg1"/>
                </a:solidFill>
              </a:rPr>
              <a:t>you were born I selected you to be a </a:t>
            </a:r>
            <a:r>
              <a:rPr lang="en-NZ" sz="3400" b="1" dirty="0" smtClean="0">
                <a:solidFill>
                  <a:schemeClr val="bg1"/>
                </a:solidFill>
              </a:rPr>
              <a:t>	prophet </a:t>
            </a:r>
            <a:r>
              <a:rPr lang="en-NZ" sz="3400" b="1" dirty="0">
                <a:solidFill>
                  <a:schemeClr val="bg1"/>
                </a:solidFill>
              </a:rPr>
              <a:t>to the nations.”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a:solidFill>
                  <a:schemeClr val="bg1"/>
                </a:solidFill>
              </a:rPr>
              <a:t>6 I answered, “Sovereign Lord, I don't know how to speak; I am too young</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93989848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algn="l">
              <a:lnSpc>
                <a:spcPct val="100000"/>
              </a:lnSpc>
              <a:spcBef>
                <a:spcPts val="0"/>
              </a:spcBef>
            </a:pPr>
            <a:r>
              <a:rPr lang="en-NZ" sz="3400" b="1" dirty="0" smtClean="0">
                <a:solidFill>
                  <a:schemeClr val="bg1"/>
                </a:solidFill>
              </a:rPr>
              <a:t>	- He knows our weaknesses</a:t>
            </a:r>
          </a:p>
          <a:p>
            <a:pPr algn="l">
              <a:lnSpc>
                <a:spcPct val="100000"/>
              </a:lnSpc>
              <a:spcBef>
                <a:spcPts val="0"/>
              </a:spcBef>
            </a:pPr>
            <a:r>
              <a:rPr lang="en-NZ" sz="3400" b="1" dirty="0">
                <a:solidFill>
                  <a:schemeClr val="bg1"/>
                </a:solidFill>
              </a:rPr>
              <a:t>	</a:t>
            </a:r>
            <a:r>
              <a:rPr lang="en-NZ" sz="3400" b="1" dirty="0" smtClean="0">
                <a:solidFill>
                  <a:schemeClr val="bg1"/>
                </a:solidFill>
              </a:rPr>
              <a:t>- He knows how reluctant we will be</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The word of the LORD came to me, saying, 5 “Before I formed you in the womb </a:t>
            </a:r>
            <a:r>
              <a:rPr lang="en-NZ" sz="3400" b="1" i="1" u="sng" dirty="0">
                <a:solidFill>
                  <a:srgbClr val="FFFF00"/>
                </a:solidFill>
              </a:rPr>
              <a:t>I knew </a:t>
            </a:r>
            <a:r>
              <a:rPr lang="en-NZ" sz="3400" b="1" i="1" u="sng" dirty="0" smtClean="0">
                <a:solidFill>
                  <a:srgbClr val="FFFF00"/>
                </a:solidFill>
              </a:rPr>
              <a:t>you</a:t>
            </a:r>
            <a:endParaRPr lang="en-NZ" sz="3400" b="1" i="1" u="sng" dirty="0">
              <a:solidFill>
                <a:srgbClr val="FFFF00"/>
              </a:solidFill>
            </a:endParaRPr>
          </a:p>
        </p:txBody>
      </p:sp>
    </p:spTree>
    <p:extLst>
      <p:ext uri="{BB962C8B-B14F-4D97-AF65-F5344CB8AC3E}">
        <p14:creationId xmlns:p14="http://schemas.microsoft.com/office/powerpoint/2010/main" val="348596790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algn="l">
              <a:lnSpc>
                <a:spcPct val="100000"/>
              </a:lnSpc>
              <a:spcBef>
                <a:spcPts val="0"/>
              </a:spcBef>
            </a:pPr>
            <a:r>
              <a:rPr lang="en-NZ" sz="3400" b="1" dirty="0" smtClean="0">
                <a:solidFill>
                  <a:schemeClr val="bg1"/>
                </a:solidFill>
              </a:rPr>
              <a:t>	- He knows our weaknesses</a:t>
            </a:r>
          </a:p>
          <a:p>
            <a:pPr algn="l">
              <a:lnSpc>
                <a:spcPct val="100000"/>
              </a:lnSpc>
              <a:spcBef>
                <a:spcPts val="0"/>
              </a:spcBef>
            </a:pPr>
            <a:r>
              <a:rPr lang="en-NZ" sz="3400" b="1" dirty="0">
                <a:solidFill>
                  <a:schemeClr val="bg1"/>
                </a:solidFill>
              </a:rPr>
              <a:t>	</a:t>
            </a:r>
            <a:r>
              <a:rPr lang="en-NZ" sz="3400" b="1" dirty="0" smtClean="0">
                <a:solidFill>
                  <a:schemeClr val="bg1"/>
                </a:solidFill>
              </a:rPr>
              <a:t>- He knows how reluctant we will be</a:t>
            </a:r>
          </a:p>
          <a:p>
            <a:pPr algn="l">
              <a:lnSpc>
                <a:spcPct val="100000"/>
              </a:lnSpc>
              <a:spcBef>
                <a:spcPts val="0"/>
              </a:spcBef>
            </a:pPr>
            <a:r>
              <a:rPr lang="en-NZ" sz="3400" b="1" dirty="0">
                <a:solidFill>
                  <a:schemeClr val="bg1"/>
                </a:solidFill>
              </a:rPr>
              <a:t>	</a:t>
            </a:r>
            <a:r>
              <a:rPr lang="en-NZ" sz="3400" b="1" dirty="0" smtClean="0">
                <a:solidFill>
                  <a:schemeClr val="bg1"/>
                </a:solidFill>
              </a:rPr>
              <a:t>- God is sovereign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The word of the LORD came to me, saying, 5 “Before I formed you in the womb </a:t>
            </a:r>
            <a:r>
              <a:rPr lang="en-NZ" sz="3400" b="1" i="1" u="sng" dirty="0">
                <a:solidFill>
                  <a:srgbClr val="FFFF00"/>
                </a:solidFill>
              </a:rPr>
              <a:t>I knew </a:t>
            </a:r>
            <a:r>
              <a:rPr lang="en-NZ" sz="3400" b="1" i="1" u="sng" dirty="0" smtClean="0">
                <a:solidFill>
                  <a:srgbClr val="FFFF00"/>
                </a:solidFill>
              </a:rPr>
              <a:t>you</a:t>
            </a:r>
            <a:endParaRPr lang="en-NZ" sz="3400" b="1" i="1" u="sng" dirty="0">
              <a:solidFill>
                <a:srgbClr val="FFFF00"/>
              </a:solidFill>
            </a:endParaRPr>
          </a:p>
        </p:txBody>
      </p:sp>
    </p:spTree>
    <p:extLst>
      <p:ext uri="{BB962C8B-B14F-4D97-AF65-F5344CB8AC3E}">
        <p14:creationId xmlns:p14="http://schemas.microsoft.com/office/powerpoint/2010/main" val="199131861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algn="l">
              <a:lnSpc>
                <a:spcPct val="100000"/>
              </a:lnSpc>
              <a:spcBef>
                <a:spcPts val="0"/>
              </a:spcBef>
            </a:pPr>
            <a:r>
              <a:rPr lang="en-NZ" sz="3400" b="1" dirty="0" smtClean="0">
                <a:solidFill>
                  <a:schemeClr val="bg1"/>
                </a:solidFill>
              </a:rPr>
              <a:t>	- He knows our weaknesses</a:t>
            </a:r>
          </a:p>
          <a:p>
            <a:pPr algn="l">
              <a:lnSpc>
                <a:spcPct val="100000"/>
              </a:lnSpc>
              <a:spcBef>
                <a:spcPts val="0"/>
              </a:spcBef>
            </a:pPr>
            <a:r>
              <a:rPr lang="en-NZ" sz="3400" b="1" dirty="0">
                <a:solidFill>
                  <a:schemeClr val="bg1"/>
                </a:solidFill>
              </a:rPr>
              <a:t>	</a:t>
            </a:r>
            <a:r>
              <a:rPr lang="en-NZ" sz="3400" b="1" dirty="0" smtClean="0">
                <a:solidFill>
                  <a:schemeClr val="bg1"/>
                </a:solidFill>
              </a:rPr>
              <a:t>- He knows how reluctant we will be</a:t>
            </a:r>
          </a:p>
          <a:p>
            <a:pPr algn="l">
              <a:lnSpc>
                <a:spcPct val="100000"/>
              </a:lnSpc>
              <a:spcBef>
                <a:spcPts val="0"/>
              </a:spcBef>
            </a:pPr>
            <a:r>
              <a:rPr lang="en-NZ" sz="3400" b="1" dirty="0">
                <a:solidFill>
                  <a:schemeClr val="bg1"/>
                </a:solidFill>
              </a:rPr>
              <a:t>	</a:t>
            </a:r>
            <a:r>
              <a:rPr lang="en-NZ" sz="3400" b="1" dirty="0" smtClean="0">
                <a:solidFill>
                  <a:schemeClr val="bg1"/>
                </a:solidFill>
              </a:rPr>
              <a:t>- God is sovereign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“Ah, Sovereign LORD,” I said, “</a:t>
            </a:r>
            <a:r>
              <a:rPr lang="en-NZ" sz="3400" b="1" i="1" u="sng" dirty="0">
                <a:solidFill>
                  <a:srgbClr val="FFFF00"/>
                </a:solidFill>
              </a:rPr>
              <a:t>I do not know how </a:t>
            </a:r>
            <a:r>
              <a:rPr lang="en-NZ" sz="3400" b="1" i="1" dirty="0">
                <a:solidFill>
                  <a:srgbClr val="FFFF00"/>
                </a:solidFill>
              </a:rPr>
              <a:t>to speak; I am only a child.”</a:t>
            </a:r>
            <a:endParaRPr lang="en-NZ" sz="3400" b="1" i="1" u="sng" dirty="0">
              <a:solidFill>
                <a:srgbClr val="FFFF00"/>
              </a:solidFill>
            </a:endParaRPr>
          </a:p>
        </p:txBody>
      </p:sp>
    </p:spTree>
    <p:extLst>
      <p:ext uri="{BB962C8B-B14F-4D97-AF65-F5344CB8AC3E}">
        <p14:creationId xmlns:p14="http://schemas.microsoft.com/office/powerpoint/2010/main" val="383664520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algn="l">
              <a:lnSpc>
                <a:spcPct val="100000"/>
              </a:lnSpc>
              <a:spcBef>
                <a:spcPts val="0"/>
              </a:spcBef>
            </a:pPr>
            <a:r>
              <a:rPr lang="en-NZ" sz="3400" b="1" dirty="0" smtClean="0">
                <a:solidFill>
                  <a:schemeClr val="bg1"/>
                </a:solidFill>
              </a:rPr>
              <a:t>	- He knows our weaknesses</a:t>
            </a:r>
          </a:p>
          <a:p>
            <a:pPr algn="l">
              <a:lnSpc>
                <a:spcPct val="100000"/>
              </a:lnSpc>
              <a:spcBef>
                <a:spcPts val="0"/>
              </a:spcBef>
            </a:pPr>
            <a:r>
              <a:rPr lang="en-NZ" sz="3400" b="1" dirty="0">
                <a:solidFill>
                  <a:schemeClr val="bg1"/>
                </a:solidFill>
              </a:rPr>
              <a:t>	</a:t>
            </a:r>
            <a:r>
              <a:rPr lang="en-NZ" sz="3400" b="1" dirty="0" smtClean="0">
                <a:solidFill>
                  <a:schemeClr val="bg1"/>
                </a:solidFill>
              </a:rPr>
              <a:t>- He knows how reluctant we will be</a:t>
            </a:r>
          </a:p>
          <a:p>
            <a:pPr algn="l">
              <a:lnSpc>
                <a:spcPct val="100000"/>
              </a:lnSpc>
              <a:spcBef>
                <a:spcPts val="0"/>
              </a:spcBef>
            </a:pPr>
            <a:r>
              <a:rPr lang="en-NZ" sz="3400" b="1" dirty="0">
                <a:solidFill>
                  <a:schemeClr val="bg1"/>
                </a:solidFill>
              </a:rPr>
              <a:t>	</a:t>
            </a:r>
            <a:r>
              <a:rPr lang="en-NZ" sz="3400" b="1" dirty="0" smtClean="0">
                <a:solidFill>
                  <a:schemeClr val="bg1"/>
                </a:solidFill>
              </a:rPr>
              <a:t>- God is sovereign </a:t>
            </a:r>
          </a:p>
          <a:p>
            <a:pPr algn="l">
              <a:lnSpc>
                <a:spcPct val="100000"/>
              </a:lnSpc>
              <a:spcBef>
                <a:spcPts val="0"/>
              </a:spcBef>
            </a:pPr>
            <a:r>
              <a:rPr lang="en-NZ" sz="3400" b="1" dirty="0">
                <a:solidFill>
                  <a:schemeClr val="bg1"/>
                </a:solidFill>
              </a:rPr>
              <a:t>	</a:t>
            </a:r>
            <a:r>
              <a:rPr lang="en-NZ" sz="3400" b="1" dirty="0" smtClean="0">
                <a:solidFill>
                  <a:schemeClr val="bg1"/>
                </a:solidFill>
              </a:rPr>
              <a:t>- He knows our flaws and excuses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“Ah, Sovereign LORD,” I said, “</a:t>
            </a:r>
            <a:r>
              <a:rPr lang="en-NZ" sz="3400" b="1" i="1" u="sng" dirty="0">
                <a:solidFill>
                  <a:srgbClr val="FFFF00"/>
                </a:solidFill>
              </a:rPr>
              <a:t>I do not know how </a:t>
            </a:r>
            <a:r>
              <a:rPr lang="en-NZ" sz="3400" b="1" i="1" dirty="0">
                <a:solidFill>
                  <a:srgbClr val="FFFF00"/>
                </a:solidFill>
              </a:rPr>
              <a:t>to speak; I am only a child.”</a:t>
            </a:r>
            <a:endParaRPr lang="en-NZ" sz="3400" b="1" i="1" u="sng" dirty="0">
              <a:solidFill>
                <a:srgbClr val="FFFF00"/>
              </a:solidFill>
            </a:endParaRPr>
          </a:p>
        </p:txBody>
      </p:sp>
    </p:spTree>
    <p:extLst>
      <p:ext uri="{BB962C8B-B14F-4D97-AF65-F5344CB8AC3E}">
        <p14:creationId xmlns:p14="http://schemas.microsoft.com/office/powerpoint/2010/main" val="94950392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“Ah, Sovereign LORD,” I said, “</a:t>
            </a:r>
            <a:r>
              <a:rPr lang="en-NZ" sz="3400" b="1" i="1" u="sng" dirty="0">
                <a:solidFill>
                  <a:srgbClr val="FFFF00"/>
                </a:solidFill>
              </a:rPr>
              <a:t>I do not know how </a:t>
            </a:r>
            <a:r>
              <a:rPr lang="en-NZ" sz="3400" b="1" i="1" dirty="0">
                <a:solidFill>
                  <a:srgbClr val="FFFF00"/>
                </a:solidFill>
              </a:rPr>
              <a:t>to speak; I am only a child.”</a:t>
            </a:r>
            <a:endParaRPr lang="en-NZ" sz="3400" b="1" i="1" u="sng" dirty="0">
              <a:solidFill>
                <a:srgbClr val="FFFF00"/>
              </a:solidFill>
            </a:endParaRPr>
          </a:p>
        </p:txBody>
      </p:sp>
    </p:spTree>
    <p:extLst>
      <p:ext uri="{BB962C8B-B14F-4D97-AF65-F5344CB8AC3E}">
        <p14:creationId xmlns:p14="http://schemas.microsoft.com/office/powerpoint/2010/main" val="125190408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V7 </a:t>
            </a:r>
            <a:r>
              <a:rPr lang="en-NZ" sz="3400" b="1" i="1" dirty="0">
                <a:solidFill>
                  <a:srgbClr val="FFFF00"/>
                </a:solidFill>
              </a:rPr>
              <a:t>But the LORD said to me....You must go to everyone I send you to and say whatever I command you. 8 Do not be afraid of them, </a:t>
            </a:r>
            <a:r>
              <a:rPr lang="en-NZ" sz="3400" b="1" i="1" u="sng" dirty="0">
                <a:solidFill>
                  <a:srgbClr val="FFFF00"/>
                </a:solidFill>
              </a:rPr>
              <a:t>for I am with you</a:t>
            </a:r>
            <a:r>
              <a:rPr lang="en-NZ" sz="3400" b="1" i="1" dirty="0">
                <a:solidFill>
                  <a:srgbClr val="FFFF00"/>
                </a:solidFill>
              </a:rPr>
              <a:t> and will rescue you,”</a:t>
            </a:r>
            <a:endParaRPr lang="en-NZ" sz="3400" b="1" i="1" u="sng" dirty="0">
              <a:solidFill>
                <a:srgbClr val="FFFF00"/>
              </a:solidFill>
            </a:endParaRPr>
          </a:p>
        </p:txBody>
      </p:sp>
    </p:spTree>
    <p:extLst>
      <p:ext uri="{BB962C8B-B14F-4D97-AF65-F5344CB8AC3E}">
        <p14:creationId xmlns:p14="http://schemas.microsoft.com/office/powerpoint/2010/main" val="255128681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promises to be with us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V7 </a:t>
            </a:r>
            <a:r>
              <a:rPr lang="en-NZ" sz="3400" b="1" i="1" dirty="0">
                <a:solidFill>
                  <a:srgbClr val="FFFF00"/>
                </a:solidFill>
              </a:rPr>
              <a:t>But the LORD said to me....You must go to everyone I send you to and say whatever I command you. 8 Do not be afraid of them, </a:t>
            </a:r>
            <a:r>
              <a:rPr lang="en-NZ" sz="3400" b="1" i="1" u="sng" dirty="0">
                <a:solidFill>
                  <a:srgbClr val="FFFF00"/>
                </a:solidFill>
              </a:rPr>
              <a:t>for I am with you</a:t>
            </a:r>
            <a:r>
              <a:rPr lang="en-NZ" sz="3400" b="1" i="1" dirty="0">
                <a:solidFill>
                  <a:srgbClr val="FFFF00"/>
                </a:solidFill>
              </a:rPr>
              <a:t> and will rescue you,”</a:t>
            </a:r>
            <a:endParaRPr lang="en-NZ" sz="3400" b="1" i="1" u="sng" dirty="0">
              <a:solidFill>
                <a:srgbClr val="FFFF00"/>
              </a:solidFill>
            </a:endParaRPr>
          </a:p>
        </p:txBody>
      </p:sp>
    </p:spTree>
    <p:extLst>
      <p:ext uri="{BB962C8B-B14F-4D97-AF65-F5344CB8AC3E}">
        <p14:creationId xmlns:p14="http://schemas.microsoft.com/office/powerpoint/2010/main" val="303497174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promises to be with us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 </a:t>
            </a:r>
            <a:r>
              <a:rPr lang="en-NZ" sz="3400" b="1" i="1" dirty="0">
                <a:solidFill>
                  <a:srgbClr val="FFFF00"/>
                </a:solidFill>
              </a:rPr>
              <a:t>Then the LORD reached out his hand and touched my mouth and said to me, “Now, </a:t>
            </a:r>
            <a:r>
              <a:rPr lang="en-NZ" sz="3400" b="1" i="1" u="sng" dirty="0">
                <a:solidFill>
                  <a:srgbClr val="FFFF00"/>
                </a:solidFill>
              </a:rPr>
              <a:t>I have put my words in your mouth</a:t>
            </a:r>
            <a:r>
              <a:rPr lang="en-NZ" sz="3400" b="1" i="1" dirty="0">
                <a:solidFill>
                  <a:srgbClr val="FFFF00"/>
                </a:solidFill>
              </a:rPr>
              <a:t>.</a:t>
            </a:r>
            <a:endParaRPr lang="en-NZ" sz="3400" b="1" i="1" u="sng" dirty="0">
              <a:solidFill>
                <a:srgbClr val="FFFF00"/>
              </a:solidFill>
            </a:endParaRPr>
          </a:p>
        </p:txBody>
      </p:sp>
    </p:spTree>
    <p:extLst>
      <p:ext uri="{BB962C8B-B14F-4D97-AF65-F5344CB8AC3E}">
        <p14:creationId xmlns:p14="http://schemas.microsoft.com/office/powerpoint/2010/main" val="329280662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promises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equips us for ministry</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 </a:t>
            </a:r>
            <a:r>
              <a:rPr lang="en-NZ" sz="3400" b="1" i="1" dirty="0">
                <a:solidFill>
                  <a:srgbClr val="FFFF00"/>
                </a:solidFill>
              </a:rPr>
              <a:t>Then the LORD reached out his hand and touched my mouth and said to me, “Now, </a:t>
            </a:r>
            <a:r>
              <a:rPr lang="en-NZ" sz="3400" b="1" i="1" u="sng" dirty="0">
                <a:solidFill>
                  <a:srgbClr val="FFFF00"/>
                </a:solidFill>
              </a:rPr>
              <a:t>I have put my words in your mouth</a:t>
            </a:r>
            <a:r>
              <a:rPr lang="en-NZ" sz="3400" b="1" i="1" dirty="0">
                <a:solidFill>
                  <a:srgbClr val="FFFF00"/>
                </a:solidFill>
              </a:rPr>
              <a:t>.</a:t>
            </a:r>
            <a:endParaRPr lang="en-NZ" sz="3400" b="1" i="1" u="sng" dirty="0">
              <a:solidFill>
                <a:srgbClr val="FFFF00"/>
              </a:solidFill>
            </a:endParaRPr>
          </a:p>
        </p:txBody>
      </p:sp>
    </p:spTree>
    <p:extLst>
      <p:ext uri="{BB962C8B-B14F-4D97-AF65-F5344CB8AC3E}">
        <p14:creationId xmlns:p14="http://schemas.microsoft.com/office/powerpoint/2010/main" val="279168227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promises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equips us for ministry</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See, today I appoint you over nations and kingdoms to </a:t>
            </a:r>
            <a:r>
              <a:rPr lang="en-NZ" sz="3400" b="1" i="1" u="sng" dirty="0">
                <a:solidFill>
                  <a:srgbClr val="FFFF00"/>
                </a:solidFill>
              </a:rPr>
              <a:t>uproot and tear down</a:t>
            </a:r>
            <a:r>
              <a:rPr lang="en-NZ" sz="3400" b="1" i="1" dirty="0">
                <a:solidFill>
                  <a:srgbClr val="FFFF00"/>
                </a:solidFill>
              </a:rPr>
              <a:t>, to </a:t>
            </a:r>
            <a:r>
              <a:rPr lang="en-NZ" sz="3400" b="1" i="1" u="sng" dirty="0">
                <a:solidFill>
                  <a:srgbClr val="FFFF00"/>
                </a:solidFill>
              </a:rPr>
              <a:t>destroy and overthrow</a:t>
            </a:r>
            <a:r>
              <a:rPr lang="en-NZ" sz="3400" b="1" i="1" dirty="0">
                <a:solidFill>
                  <a:srgbClr val="FFFF00"/>
                </a:solidFill>
              </a:rPr>
              <a:t>, to </a:t>
            </a:r>
            <a:r>
              <a:rPr lang="en-NZ" sz="3400" b="1" i="1" u="sng" dirty="0">
                <a:solidFill>
                  <a:srgbClr val="FFFF00"/>
                </a:solidFill>
              </a:rPr>
              <a:t>build and to plant</a:t>
            </a:r>
            <a:r>
              <a:rPr lang="en-NZ" sz="3400" b="1" i="1" dirty="0">
                <a:solidFill>
                  <a:srgbClr val="FFFF00"/>
                </a:solidFill>
              </a:rPr>
              <a:t>.”</a:t>
            </a:r>
            <a:endParaRPr lang="en-NZ" sz="3400" b="1" i="1" u="sng" dirty="0">
              <a:solidFill>
                <a:srgbClr val="FFFF00"/>
              </a:solidFill>
            </a:endParaRPr>
          </a:p>
        </p:txBody>
      </p:sp>
    </p:spTree>
    <p:extLst>
      <p:ext uri="{BB962C8B-B14F-4D97-AF65-F5344CB8AC3E}">
        <p14:creationId xmlns:p14="http://schemas.microsoft.com/office/powerpoint/2010/main" val="333188774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t>
            </a:r>
            <a:endParaRPr lang="en-NZ" sz="3600" b="1" dirty="0">
              <a:solidFill>
                <a:schemeClr val="bg1"/>
              </a:solidFill>
            </a:endParaRPr>
          </a:p>
          <a:p>
            <a:pPr algn="l">
              <a:lnSpc>
                <a:spcPct val="100000"/>
              </a:lnSpc>
              <a:spcBef>
                <a:spcPts val="0"/>
              </a:spcBef>
            </a:pPr>
            <a:r>
              <a:rPr lang="en-NZ" sz="3400" b="1" dirty="0" smtClean="0">
                <a:solidFill>
                  <a:schemeClr val="bg1"/>
                </a:solidFill>
              </a:rPr>
              <a:t>7 </a:t>
            </a:r>
            <a:r>
              <a:rPr lang="en-NZ" sz="3400" b="1" dirty="0">
                <a:solidFill>
                  <a:schemeClr val="bg1"/>
                </a:solidFill>
              </a:rPr>
              <a:t>But the Lord said to me,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Do not say that you are too young, but go </a:t>
            </a:r>
            <a:r>
              <a:rPr lang="en-NZ" sz="3400" b="1" dirty="0" smtClean="0">
                <a:solidFill>
                  <a:schemeClr val="bg1"/>
                </a:solidFill>
              </a:rPr>
              <a:t>	to </a:t>
            </a:r>
            <a:r>
              <a:rPr lang="en-NZ" sz="3400" b="1" dirty="0">
                <a:solidFill>
                  <a:schemeClr val="bg1"/>
                </a:solidFill>
              </a:rPr>
              <a:t>the people I send you to, and tell them </a:t>
            </a:r>
            <a:r>
              <a:rPr lang="en-NZ" sz="3400" b="1" dirty="0" smtClean="0">
                <a:solidFill>
                  <a:schemeClr val="bg1"/>
                </a:solidFill>
              </a:rPr>
              <a:t>	everything </a:t>
            </a:r>
            <a:r>
              <a:rPr lang="en-NZ" sz="3400" b="1" dirty="0">
                <a:solidFill>
                  <a:schemeClr val="bg1"/>
                </a:solidFill>
              </a:rPr>
              <a:t>I command you to say. 8 Do not </a:t>
            </a:r>
            <a:r>
              <a:rPr lang="en-NZ" sz="3400" b="1" dirty="0" smtClean="0">
                <a:solidFill>
                  <a:schemeClr val="bg1"/>
                </a:solidFill>
              </a:rPr>
              <a:t>	be </a:t>
            </a:r>
            <a:r>
              <a:rPr lang="en-NZ" sz="3400" b="1" dirty="0">
                <a:solidFill>
                  <a:schemeClr val="bg1"/>
                </a:solidFill>
              </a:rPr>
              <a:t>afraid of them, for I will be with you to </a:t>
            </a:r>
            <a:r>
              <a:rPr lang="en-NZ" sz="3400" b="1" dirty="0" smtClean="0">
                <a:solidFill>
                  <a:schemeClr val="bg1"/>
                </a:solidFill>
              </a:rPr>
              <a:t>	protect </a:t>
            </a:r>
            <a:r>
              <a:rPr lang="en-NZ" sz="3400" b="1" dirty="0">
                <a:solidFill>
                  <a:schemeClr val="bg1"/>
                </a:solidFill>
              </a:rPr>
              <a:t>you. I, the Lord, have spoken</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410993732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promises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equips us for ministry</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God equips us with his Word</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See, today I appoint you over nations and kingdoms to </a:t>
            </a:r>
            <a:r>
              <a:rPr lang="en-NZ" sz="3400" b="1" i="1" u="sng" dirty="0">
                <a:solidFill>
                  <a:srgbClr val="FFFF00"/>
                </a:solidFill>
              </a:rPr>
              <a:t>uproot and tear down</a:t>
            </a:r>
            <a:r>
              <a:rPr lang="en-NZ" sz="3400" b="1" i="1" dirty="0">
                <a:solidFill>
                  <a:srgbClr val="FFFF00"/>
                </a:solidFill>
              </a:rPr>
              <a:t>, to </a:t>
            </a:r>
            <a:r>
              <a:rPr lang="en-NZ" sz="3400" b="1" i="1" u="sng" dirty="0">
                <a:solidFill>
                  <a:srgbClr val="FFFF00"/>
                </a:solidFill>
              </a:rPr>
              <a:t>destroy and overthrow</a:t>
            </a:r>
            <a:r>
              <a:rPr lang="en-NZ" sz="3400" b="1" i="1" dirty="0">
                <a:solidFill>
                  <a:srgbClr val="FFFF00"/>
                </a:solidFill>
              </a:rPr>
              <a:t>, to </a:t>
            </a:r>
            <a:r>
              <a:rPr lang="en-NZ" sz="3400" b="1" i="1" u="sng" dirty="0">
                <a:solidFill>
                  <a:srgbClr val="FFFF00"/>
                </a:solidFill>
              </a:rPr>
              <a:t>build and to plant</a:t>
            </a:r>
            <a:r>
              <a:rPr lang="en-NZ" sz="3400" b="1" i="1" dirty="0">
                <a:solidFill>
                  <a:srgbClr val="FFFF00"/>
                </a:solidFill>
              </a:rPr>
              <a:t>.”</a:t>
            </a:r>
            <a:endParaRPr lang="en-NZ" sz="3400" b="1" i="1" u="sng" dirty="0">
              <a:solidFill>
                <a:srgbClr val="FFFF00"/>
              </a:solidFill>
            </a:endParaRPr>
          </a:p>
        </p:txBody>
      </p:sp>
    </p:spTree>
    <p:extLst>
      <p:ext uri="{BB962C8B-B14F-4D97-AF65-F5344CB8AC3E}">
        <p14:creationId xmlns:p14="http://schemas.microsoft.com/office/powerpoint/2010/main" val="379864840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&amp; Luke 4:21 – 30 </a:t>
            </a:r>
          </a:p>
          <a:p>
            <a:pPr>
              <a:lnSpc>
                <a:spcPct val="100000"/>
              </a:lnSpc>
              <a:spcBef>
                <a:spcPts val="0"/>
              </a:spcBef>
            </a:pPr>
            <a:r>
              <a:rPr lang="en-NZ" sz="3400" b="1" dirty="0" smtClean="0">
                <a:solidFill>
                  <a:schemeClr val="bg1"/>
                </a:solidFill>
              </a:rPr>
              <a:t>God’s calling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knows us well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promises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God equips us for ministry</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God equips us with his Word</a:t>
            </a:r>
          </a:p>
          <a:p>
            <a:pPr algn="l">
              <a:lnSpc>
                <a:spcPct val="100000"/>
              </a:lnSpc>
              <a:spcBef>
                <a:spcPts val="0"/>
              </a:spcBef>
            </a:pPr>
            <a:r>
              <a:rPr lang="en-NZ" sz="3400" b="1" dirty="0">
                <a:solidFill>
                  <a:schemeClr val="bg1"/>
                </a:solidFill>
              </a:rPr>
              <a:t>	</a:t>
            </a:r>
            <a:r>
              <a:rPr lang="en-NZ" sz="3400" b="1" dirty="0" smtClean="0">
                <a:solidFill>
                  <a:schemeClr val="bg1"/>
                </a:solidFill>
              </a:rPr>
              <a:t>Read it and grow in it </a:t>
            </a:r>
            <a:r>
              <a:rPr lang="en-NZ" sz="3400" b="1" smtClean="0">
                <a:solidFill>
                  <a:schemeClr val="bg1"/>
                </a:solidFill>
              </a:rPr>
              <a:t>for ministry</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132910435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1:4 – 10 </a:t>
            </a:r>
            <a:endParaRPr lang="en-NZ" sz="3600" b="1" dirty="0">
              <a:solidFill>
                <a:schemeClr val="bg1"/>
              </a:solidFill>
            </a:endParaRPr>
          </a:p>
          <a:p>
            <a:pPr algn="l">
              <a:lnSpc>
                <a:spcPct val="100000"/>
              </a:lnSpc>
              <a:spcBef>
                <a:spcPts val="0"/>
              </a:spcBef>
            </a:pPr>
            <a:r>
              <a:rPr lang="en-NZ" sz="3400" b="1" dirty="0" smtClean="0">
                <a:solidFill>
                  <a:schemeClr val="bg1"/>
                </a:solidFill>
              </a:rPr>
              <a:t>9 </a:t>
            </a:r>
            <a:r>
              <a:rPr lang="en-NZ" sz="3400" b="1" dirty="0">
                <a:solidFill>
                  <a:schemeClr val="bg1"/>
                </a:solidFill>
              </a:rPr>
              <a:t>Then the Lord reached out, touched my lips, and said to me,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Listen, I am giving you the words you must </a:t>
            </a:r>
            <a:r>
              <a:rPr lang="en-NZ" sz="3400" b="1" dirty="0" smtClean="0">
                <a:solidFill>
                  <a:schemeClr val="bg1"/>
                </a:solidFill>
              </a:rPr>
              <a:t>	speak</a:t>
            </a:r>
            <a:r>
              <a:rPr lang="en-NZ" sz="3400" b="1" dirty="0">
                <a:solidFill>
                  <a:schemeClr val="bg1"/>
                </a:solidFill>
              </a:rPr>
              <a:t>. 10 Today I give you authority over </a:t>
            </a:r>
            <a:r>
              <a:rPr lang="en-NZ" sz="3400" b="1" dirty="0" smtClean="0">
                <a:solidFill>
                  <a:schemeClr val="bg1"/>
                </a:solidFill>
              </a:rPr>
              <a:t>	nations </a:t>
            </a:r>
            <a:r>
              <a:rPr lang="en-NZ" sz="3400" b="1" dirty="0">
                <a:solidFill>
                  <a:schemeClr val="bg1"/>
                </a:solidFill>
              </a:rPr>
              <a:t>and kingdoms to uproot and to pull </a:t>
            </a:r>
            <a:r>
              <a:rPr lang="en-NZ" sz="3400" b="1" dirty="0" smtClean="0">
                <a:solidFill>
                  <a:schemeClr val="bg1"/>
                </a:solidFill>
              </a:rPr>
              <a:t>	down</a:t>
            </a:r>
            <a:r>
              <a:rPr lang="en-NZ" sz="3400" b="1" dirty="0">
                <a:solidFill>
                  <a:schemeClr val="bg1"/>
                </a:solidFill>
              </a:rPr>
              <a:t>, to destroy and to overthrow, to build </a:t>
            </a:r>
            <a:r>
              <a:rPr lang="en-NZ" sz="3400" b="1" dirty="0" smtClean="0">
                <a:solidFill>
                  <a:schemeClr val="bg1"/>
                </a:solidFill>
              </a:rPr>
              <a:t>	and </a:t>
            </a:r>
            <a:r>
              <a:rPr lang="en-NZ" sz="3400" b="1" dirty="0">
                <a:solidFill>
                  <a:schemeClr val="bg1"/>
                </a:solidFill>
              </a:rPr>
              <a:t>to plant.”</a:t>
            </a:r>
          </a:p>
        </p:txBody>
      </p:sp>
    </p:spTree>
    <p:extLst>
      <p:ext uri="{BB962C8B-B14F-4D97-AF65-F5344CB8AC3E}">
        <p14:creationId xmlns:p14="http://schemas.microsoft.com/office/powerpoint/2010/main" val="4540275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4:21 – 30 </a:t>
            </a:r>
          </a:p>
        </p:txBody>
      </p:sp>
    </p:spTree>
    <p:extLst>
      <p:ext uri="{BB962C8B-B14F-4D97-AF65-F5344CB8AC3E}">
        <p14:creationId xmlns:p14="http://schemas.microsoft.com/office/powerpoint/2010/main" val="293672781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4:21 – 30 </a:t>
            </a:r>
            <a:endParaRPr lang="en-NZ" sz="3600" b="1" dirty="0">
              <a:solidFill>
                <a:schemeClr val="bg1"/>
              </a:solidFill>
            </a:endParaRPr>
          </a:p>
          <a:p>
            <a:pPr algn="l">
              <a:lnSpc>
                <a:spcPct val="100000"/>
              </a:lnSpc>
              <a:spcBef>
                <a:spcPts val="0"/>
              </a:spcBef>
            </a:pPr>
            <a:r>
              <a:rPr lang="en-NZ" sz="3400" b="1" dirty="0">
                <a:solidFill>
                  <a:schemeClr val="bg1"/>
                </a:solidFill>
              </a:rPr>
              <a:t>21 as he said to them, “This passage of scripture has come true today, as you heard it being read.”</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a:solidFill>
                  <a:schemeClr val="bg1"/>
                </a:solidFill>
              </a:rPr>
              <a:t>22 They were all well impressed with him and </a:t>
            </a:r>
            <a:r>
              <a:rPr lang="en-NZ" sz="3400" b="1" dirty="0" err="1">
                <a:solidFill>
                  <a:schemeClr val="bg1"/>
                </a:solidFill>
              </a:rPr>
              <a:t>marveled</a:t>
            </a:r>
            <a:r>
              <a:rPr lang="en-NZ" sz="3400" b="1" dirty="0">
                <a:solidFill>
                  <a:schemeClr val="bg1"/>
                </a:solidFill>
              </a:rPr>
              <a:t> at the eloquent words that he spoke. They said, “Isn't he the son of Joseph?”</a:t>
            </a: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3086356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4:21 – 30 </a:t>
            </a:r>
            <a:endParaRPr lang="en-NZ" sz="3600" b="1" dirty="0">
              <a:solidFill>
                <a:schemeClr val="bg1"/>
              </a:solidFill>
            </a:endParaRPr>
          </a:p>
          <a:p>
            <a:pPr algn="l">
              <a:lnSpc>
                <a:spcPct val="100000"/>
              </a:lnSpc>
              <a:spcBef>
                <a:spcPts val="0"/>
              </a:spcBef>
            </a:pPr>
            <a:r>
              <a:rPr lang="en-NZ" sz="3400" b="1" dirty="0" smtClean="0">
                <a:solidFill>
                  <a:schemeClr val="bg1"/>
                </a:solidFill>
              </a:rPr>
              <a:t>23 </a:t>
            </a:r>
            <a:r>
              <a:rPr lang="en-NZ" sz="3400" b="1" dirty="0">
                <a:solidFill>
                  <a:schemeClr val="bg1"/>
                </a:solidFill>
              </a:rPr>
              <a:t>He said to them, “I am sure that you will quote this proverb to me, ‘Doctor, heal yourself.’ You will also tell me to do here in my hometown the same things you heard were done in Capernaum. </a:t>
            </a:r>
            <a:r>
              <a:rPr lang="en-NZ" sz="3400" b="1" dirty="0" smtClean="0">
                <a:solidFill>
                  <a:schemeClr val="bg1"/>
                </a:solidFill>
              </a:rPr>
              <a:t>24 </a:t>
            </a:r>
            <a:r>
              <a:rPr lang="en-NZ" sz="3400" b="1" dirty="0">
                <a:solidFill>
                  <a:schemeClr val="bg1"/>
                </a:solidFill>
              </a:rPr>
              <a:t>I tell you this,” Jesus added, “prophets are never welcomed in their hometown. </a:t>
            </a:r>
          </a:p>
        </p:txBody>
      </p:sp>
    </p:spTree>
    <p:extLst>
      <p:ext uri="{BB962C8B-B14F-4D97-AF65-F5344CB8AC3E}">
        <p14:creationId xmlns:p14="http://schemas.microsoft.com/office/powerpoint/2010/main" val="105302899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4:21 – 30 </a:t>
            </a:r>
            <a:endParaRPr lang="en-NZ" sz="3600" b="1" dirty="0">
              <a:solidFill>
                <a:schemeClr val="bg1"/>
              </a:solidFill>
            </a:endParaRPr>
          </a:p>
          <a:p>
            <a:pPr algn="l">
              <a:lnSpc>
                <a:spcPct val="100000"/>
              </a:lnSpc>
              <a:spcBef>
                <a:spcPts val="0"/>
              </a:spcBef>
            </a:pPr>
            <a:r>
              <a:rPr lang="en-NZ" sz="3400" b="1" dirty="0" smtClean="0">
                <a:solidFill>
                  <a:schemeClr val="bg1"/>
                </a:solidFill>
              </a:rPr>
              <a:t>25 </a:t>
            </a:r>
            <a:r>
              <a:rPr lang="en-NZ" sz="3400" b="1" dirty="0">
                <a:solidFill>
                  <a:schemeClr val="bg1"/>
                </a:solidFill>
              </a:rPr>
              <a:t>Listen to me: it is true that there were many widows in Israel during the time of Elijah, when there was no rain for three and a half years and a severe famine spread throughout the whole land. 26 Yet Elijah was not sent to anyone in Israel, but only to a widow living in </a:t>
            </a:r>
            <a:r>
              <a:rPr lang="en-NZ" sz="3400" b="1" dirty="0" err="1">
                <a:solidFill>
                  <a:schemeClr val="bg1"/>
                </a:solidFill>
              </a:rPr>
              <a:t>Zarephath</a:t>
            </a:r>
            <a:r>
              <a:rPr lang="en-NZ" sz="3400" b="1" dirty="0">
                <a:solidFill>
                  <a:schemeClr val="bg1"/>
                </a:solidFill>
              </a:rPr>
              <a:t> in the territory of Sidon. </a:t>
            </a:r>
            <a:endParaRPr lang="en-NZ" sz="3400" b="1" dirty="0" smtClean="0">
              <a:solidFill>
                <a:schemeClr val="bg1"/>
              </a:solidFill>
            </a:endParaRPr>
          </a:p>
        </p:txBody>
      </p:sp>
    </p:spTree>
    <p:extLst>
      <p:ext uri="{BB962C8B-B14F-4D97-AF65-F5344CB8AC3E}">
        <p14:creationId xmlns:p14="http://schemas.microsoft.com/office/powerpoint/2010/main" val="329705634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Luke 4:21 – 30 </a:t>
            </a:r>
          </a:p>
          <a:p>
            <a:pPr algn="l">
              <a:lnSpc>
                <a:spcPct val="100000"/>
              </a:lnSpc>
              <a:spcBef>
                <a:spcPts val="0"/>
              </a:spcBef>
            </a:pPr>
            <a:r>
              <a:rPr lang="en-NZ" sz="3400" b="1" dirty="0" smtClean="0">
                <a:solidFill>
                  <a:schemeClr val="bg1"/>
                </a:solidFill>
              </a:rPr>
              <a:t>27 </a:t>
            </a:r>
            <a:r>
              <a:rPr lang="en-NZ" sz="3400" b="1" dirty="0">
                <a:solidFill>
                  <a:schemeClr val="bg1"/>
                </a:solidFill>
              </a:rPr>
              <a:t>And there were many people suffering from a dreaded skin disease who lived in Israel during the time of the prophet Elisha; yet not one of them was healed, but only </a:t>
            </a:r>
            <a:r>
              <a:rPr lang="en-NZ" sz="3400" b="1" dirty="0" err="1">
                <a:solidFill>
                  <a:schemeClr val="bg1"/>
                </a:solidFill>
              </a:rPr>
              <a:t>Naaman</a:t>
            </a:r>
            <a:r>
              <a:rPr lang="en-NZ" sz="3400" b="1" dirty="0">
                <a:solidFill>
                  <a:schemeClr val="bg1"/>
                </a:solidFill>
              </a:rPr>
              <a:t> the Syrian.”</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28 When the people in the synagogue heard this, they were filled with anger. 29 They rose up, dragged Jesus out of town, and took him to the top of the hill on which their town was built. They meant to throw him over the cliff, 30 but he walked through the middle of the crowd and went his way.</a:t>
            </a:r>
          </a:p>
        </p:txBody>
      </p:sp>
    </p:spTree>
    <p:extLst>
      <p:ext uri="{BB962C8B-B14F-4D97-AF65-F5344CB8AC3E}">
        <p14:creationId xmlns:p14="http://schemas.microsoft.com/office/powerpoint/2010/main" val="30296602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2830</TotalTime>
  <Words>1010</Words>
  <Application>Microsoft Office PowerPoint</Application>
  <PresentationFormat>On-screen Show (4:3)</PresentationFormat>
  <Paragraphs>208</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360</cp:revision>
  <dcterms:created xsi:type="dcterms:W3CDTF">2017-05-05T00:30:58Z</dcterms:created>
  <dcterms:modified xsi:type="dcterms:W3CDTF">2019-02-02T20:49:59Z</dcterms:modified>
</cp:coreProperties>
</file>