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83" r:id="rId2"/>
    <p:sldId id="365" r:id="rId3"/>
    <p:sldId id="417" r:id="rId4"/>
    <p:sldId id="418" r:id="rId5"/>
    <p:sldId id="385" r:id="rId6"/>
    <p:sldId id="384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429" r:id="rId18"/>
    <p:sldId id="430" r:id="rId19"/>
    <p:sldId id="431" r:id="rId20"/>
    <p:sldId id="432" r:id="rId21"/>
    <p:sldId id="433" r:id="rId22"/>
    <p:sldId id="434" r:id="rId23"/>
    <p:sldId id="435" r:id="rId24"/>
    <p:sldId id="436" r:id="rId25"/>
    <p:sldId id="437" r:id="rId26"/>
    <p:sldId id="438" r:id="rId27"/>
    <p:sldId id="439" r:id="rId28"/>
    <p:sldId id="440" r:id="rId29"/>
    <p:sldId id="441" r:id="rId30"/>
    <p:sldId id="442" r:id="rId31"/>
    <p:sldId id="443" r:id="rId32"/>
    <p:sldId id="444" r:id="rId33"/>
    <p:sldId id="445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6600"/>
    <a:srgbClr val="008000"/>
    <a:srgbClr val="094B16"/>
    <a:srgbClr val="0D7120"/>
    <a:srgbClr val="DAA010"/>
    <a:srgbClr val="FF9900"/>
    <a:srgbClr val="800080"/>
    <a:srgbClr val="993366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87" y="6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738951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8930166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71863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4623190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5344258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424639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52015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9913418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125390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550657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F20E-E37B-43E5-8334-DB58CC654D2C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0811716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DF20E-E37B-43E5-8334-DB58CC654D2C}" type="datetimeFigureOut">
              <a:rPr lang="en-NZ" smtClean="0"/>
              <a:t>17/03/2019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1F2A-4ACB-43AA-B6B6-05DA5686340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735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" y="140819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Epistle Reading: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Philippians 3:17 – 4:1 </a:t>
            </a:r>
          </a:p>
        </p:txBody>
      </p:sp>
    </p:spTree>
    <p:extLst>
      <p:ext uri="{BB962C8B-B14F-4D97-AF65-F5344CB8AC3E}">
        <p14:creationId xmlns:p14="http://schemas.microsoft.com/office/powerpoint/2010/main" val="29367278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This week – Christchurch shooting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2227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This week – Christchurch shooting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One of New Zealand’s darkest days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4574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This week – Christchurch shooting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One of New Zealand’s darkest days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An attack on our values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9054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This week – Christchurch shooting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One of New Zealand’s darkest days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An attack on our values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But we ‘will not and cannot be shaken by 	this attack’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8546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This week – Christchurch shooting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One of New Zealand’s darkest days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An attack on our values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But we ‘will not and cannot be shaken by 	this attack’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Paul’s letter to the Philippians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9561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This week – Christchurch shooting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One of New Zealand’s darkest days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An attack on our values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But we ‘will not and cannot be shaken by 	this attack’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Paul’s letter to the Philippians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Attacks on their values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346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This week – Christchurch shooting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One of New Zealand’s darkest days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An attack on our values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But we ‘will not and cannot be shaken by 	this attack’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Paul’s letter to the Philippians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Attacks on their values and faith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2726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This week – Christchurch shooting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One of New Zealand’s darkest days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An attack on our values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But we ‘will not and cannot be shaken by 	this attack’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Paul’s letter to the Philippians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Attacks on their values and faith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Because </a:t>
            </a:r>
            <a:r>
              <a:rPr lang="en-NZ" sz="3400" b="1" i="1" dirty="0">
                <a:solidFill>
                  <a:srgbClr val="FFFF00"/>
                </a:solidFill>
              </a:rPr>
              <a:t>many live as enemies of the cross </a:t>
            </a:r>
            <a:r>
              <a:rPr lang="en-NZ" sz="3400" b="1" i="1" dirty="0" smtClean="0">
                <a:solidFill>
                  <a:srgbClr val="FFFF00"/>
                </a:solidFill>
              </a:rPr>
              <a:t>	of </a:t>
            </a:r>
            <a:r>
              <a:rPr lang="en-NZ" sz="3400" b="1" i="1" dirty="0">
                <a:solidFill>
                  <a:srgbClr val="FFFF00"/>
                </a:solidFill>
              </a:rPr>
              <a:t>Christ. 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138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This week – Christchurch shooting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One of New Zealand’s darkest days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An attack on our values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But we ‘will not and cannot be shaken by 	this attack’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Paul’s letter to the Philippians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Attacks on their values and faith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Because </a:t>
            </a:r>
            <a:r>
              <a:rPr lang="en-NZ" sz="3400" b="1" i="1" dirty="0">
                <a:solidFill>
                  <a:srgbClr val="FFFF00"/>
                </a:solidFill>
              </a:rPr>
              <a:t>many live as enemies of the cross </a:t>
            </a:r>
            <a:r>
              <a:rPr lang="en-NZ" sz="3400" b="1" i="1" dirty="0" smtClean="0">
                <a:solidFill>
                  <a:srgbClr val="FFFF00"/>
                </a:solidFill>
              </a:rPr>
              <a:t>	of </a:t>
            </a:r>
            <a:r>
              <a:rPr lang="en-NZ" sz="3400" b="1" i="1" dirty="0">
                <a:solidFill>
                  <a:srgbClr val="FFFF00"/>
                </a:solidFill>
              </a:rPr>
              <a:t>Christ.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We must stand firm in the Lord</a:t>
            </a:r>
            <a:endParaRPr lang="en-NZ" sz="3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2560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5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Philippians 3:17 – 4:1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17 Keep on imitating me, my friends. Pay attention to those who follow the right example that we have set for you. 18 I have told you this many times before, and now I repeat it with tears: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there </a:t>
            </a:r>
            <a:r>
              <a:rPr lang="en-NZ" sz="3400" b="1" dirty="0">
                <a:solidFill>
                  <a:schemeClr val="bg1"/>
                </a:solidFill>
              </a:rPr>
              <a:t>are many whose lives make them </a:t>
            </a:r>
            <a:r>
              <a:rPr lang="en-NZ" sz="3400" b="1" dirty="0" smtClean="0">
                <a:solidFill>
                  <a:schemeClr val="bg1"/>
                </a:solidFill>
              </a:rPr>
              <a:t>	enemies </a:t>
            </a:r>
            <a:r>
              <a:rPr lang="en-NZ" sz="3400" b="1" dirty="0">
                <a:solidFill>
                  <a:schemeClr val="bg1"/>
                </a:solidFill>
              </a:rPr>
              <a:t>of Christ's death on the cross. 19 </a:t>
            </a:r>
            <a:r>
              <a:rPr lang="en-NZ" sz="3400" b="1" dirty="0" smtClean="0">
                <a:solidFill>
                  <a:schemeClr val="bg1"/>
                </a:solidFill>
              </a:rPr>
              <a:t>	They </a:t>
            </a:r>
            <a:r>
              <a:rPr lang="en-NZ" sz="3400" b="1" dirty="0">
                <a:solidFill>
                  <a:schemeClr val="bg1"/>
                </a:solidFill>
              </a:rPr>
              <a:t>are going to end up in hell, because </a:t>
            </a:r>
            <a:r>
              <a:rPr lang="en-NZ" sz="3400" b="1" dirty="0" smtClean="0">
                <a:solidFill>
                  <a:schemeClr val="bg1"/>
                </a:solidFill>
              </a:rPr>
              <a:t>	their </a:t>
            </a:r>
            <a:r>
              <a:rPr lang="en-NZ" sz="3400" b="1" dirty="0">
                <a:solidFill>
                  <a:schemeClr val="bg1"/>
                </a:solidFill>
              </a:rPr>
              <a:t>god is their bodily desires. </a:t>
            </a:r>
            <a:endParaRPr lang="en-NZ" sz="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3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As a Roman soldier, it meant standing unmoved against the enemy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6853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V17 </a:t>
            </a:r>
            <a:r>
              <a:rPr lang="en-NZ" sz="3400" b="1" i="1" dirty="0">
                <a:solidFill>
                  <a:srgbClr val="FFFF00"/>
                </a:solidFill>
              </a:rPr>
              <a:t>Join together in following my example, brothers and </a:t>
            </a:r>
            <a:r>
              <a:rPr lang="en-NZ" sz="3400" b="1" i="1" dirty="0" smtClean="0">
                <a:solidFill>
                  <a:srgbClr val="FFFF00"/>
                </a:solidFill>
              </a:rPr>
              <a:t>sisters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239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working together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V17 </a:t>
            </a:r>
            <a:r>
              <a:rPr lang="en-NZ" sz="3400" b="1" i="1" dirty="0">
                <a:solidFill>
                  <a:srgbClr val="FFFF00"/>
                </a:solidFill>
              </a:rPr>
              <a:t>Join together in following my example, brothers and </a:t>
            </a:r>
            <a:r>
              <a:rPr lang="en-NZ" sz="3400" b="1" i="1" dirty="0" smtClean="0">
                <a:solidFill>
                  <a:srgbClr val="FFFF00"/>
                </a:solidFill>
              </a:rPr>
              <a:t>sisters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904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working together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Paul – Work together and stand firm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V17 </a:t>
            </a:r>
            <a:r>
              <a:rPr lang="en-NZ" sz="3400" b="1" i="1" dirty="0">
                <a:solidFill>
                  <a:srgbClr val="FFFF00"/>
                </a:solidFill>
              </a:rPr>
              <a:t>Join together in following my example, brothers and </a:t>
            </a:r>
            <a:r>
              <a:rPr lang="en-NZ" sz="3400" b="1" i="1" dirty="0" smtClean="0">
                <a:solidFill>
                  <a:srgbClr val="FFFF00"/>
                </a:solidFill>
              </a:rPr>
              <a:t>sisters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650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working together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Paul – Work together and stand firm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34 </a:t>
            </a:r>
            <a:r>
              <a:rPr lang="en-NZ" sz="3400" b="1" i="1" dirty="0">
                <a:solidFill>
                  <a:srgbClr val="FFFF00"/>
                </a:solidFill>
              </a:rPr>
              <a:t>...how often I have longed to gather your children together, as a hen gathers her chicks under her wings, and you were not willing.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781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working together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Paul – Work together and stand firm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– seek to work together with Israel</a:t>
            </a: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34 </a:t>
            </a:r>
            <a:r>
              <a:rPr lang="en-NZ" sz="3400" b="1" i="1" dirty="0">
                <a:solidFill>
                  <a:srgbClr val="FFFF00"/>
                </a:solidFill>
              </a:rPr>
              <a:t>...how often I have longed to gather your children together, as a hen gathers her chicks under her wings, and you were not willing.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9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working together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Paul – Work together and stand firm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– seek to work together with Israel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But was rejected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34 </a:t>
            </a:r>
            <a:r>
              <a:rPr lang="en-NZ" sz="3400" b="1" i="1" dirty="0">
                <a:solidFill>
                  <a:srgbClr val="FFFF00"/>
                </a:solidFill>
              </a:rPr>
              <a:t>...how often I have longed to gather your children together, as a hen gathers her chicks under her wings, and you were not willing.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723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working together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Paul – Work together and stand firm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Jesus – seek to work together with Israel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But was rejected. 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And Israel failed to stand firm in the Lord.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34 </a:t>
            </a:r>
            <a:r>
              <a:rPr lang="en-NZ" sz="3400" b="1" i="1" dirty="0">
                <a:solidFill>
                  <a:srgbClr val="FFFF00"/>
                </a:solidFill>
              </a:rPr>
              <a:t>...how often I have longed to gather your children together, as a hen gathers her chicks under her wings, and you were not willing.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75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working together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34 </a:t>
            </a:r>
            <a:r>
              <a:rPr lang="en-NZ" sz="3400" b="1" i="1" dirty="0">
                <a:solidFill>
                  <a:srgbClr val="FFFF00"/>
                </a:solidFill>
              </a:rPr>
              <a:t>“Jerusalem, Jerusalem, you who kill the prophets and stone those sent to you....35 </a:t>
            </a:r>
            <a:r>
              <a:rPr lang="en-NZ" sz="3400" b="1" i="1" dirty="0" smtClean="0">
                <a:solidFill>
                  <a:srgbClr val="FFFF00"/>
                </a:solidFill>
              </a:rPr>
              <a:t>... you </a:t>
            </a:r>
            <a:r>
              <a:rPr lang="en-NZ" sz="3400" b="1" i="1" dirty="0">
                <a:solidFill>
                  <a:srgbClr val="FFFF00"/>
                </a:solidFill>
              </a:rPr>
              <a:t>will not see me again until you say, ‘Blessed is he who comes in the name of the Lord.’” 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335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working together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praying for our Jerusalem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34 </a:t>
            </a:r>
            <a:r>
              <a:rPr lang="en-NZ" sz="3400" b="1" i="1" dirty="0">
                <a:solidFill>
                  <a:srgbClr val="FFFF00"/>
                </a:solidFill>
              </a:rPr>
              <a:t>“Jerusalem, Jerusalem, you who kill the prophets and stone those sent to you....35 </a:t>
            </a:r>
            <a:r>
              <a:rPr lang="en-NZ" sz="3400" b="1" i="1" dirty="0" smtClean="0">
                <a:solidFill>
                  <a:srgbClr val="FFFF00"/>
                </a:solidFill>
              </a:rPr>
              <a:t>... you </a:t>
            </a:r>
            <a:r>
              <a:rPr lang="en-NZ" sz="3400" b="1" i="1" dirty="0">
                <a:solidFill>
                  <a:srgbClr val="FFFF00"/>
                </a:solidFill>
              </a:rPr>
              <a:t>will not see me again until you say, ‘Blessed is he who comes in the name of the Lord.’” 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113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Philippians 3:17 – 4:1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They </a:t>
            </a:r>
            <a:r>
              <a:rPr lang="en-NZ" sz="3400" b="1" dirty="0">
                <a:solidFill>
                  <a:schemeClr val="bg1"/>
                </a:solidFill>
              </a:rPr>
              <a:t>are proud of what they should be </a:t>
            </a:r>
            <a:r>
              <a:rPr lang="en-NZ" sz="3400" b="1" dirty="0" smtClean="0">
                <a:solidFill>
                  <a:schemeClr val="bg1"/>
                </a:solidFill>
              </a:rPr>
              <a:t>	ashamed </a:t>
            </a:r>
            <a:r>
              <a:rPr lang="en-NZ" sz="3400" b="1" dirty="0">
                <a:solidFill>
                  <a:schemeClr val="bg1"/>
                </a:solidFill>
              </a:rPr>
              <a:t>of, and they think only of things </a:t>
            </a:r>
            <a:r>
              <a:rPr lang="en-NZ" sz="3400" b="1" dirty="0" smtClean="0">
                <a:solidFill>
                  <a:schemeClr val="bg1"/>
                </a:solidFill>
              </a:rPr>
              <a:t>	that </a:t>
            </a:r>
            <a:r>
              <a:rPr lang="en-NZ" sz="3400" b="1" dirty="0">
                <a:solidFill>
                  <a:schemeClr val="bg1"/>
                </a:solidFill>
              </a:rPr>
              <a:t>belong to this world.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20 </a:t>
            </a:r>
            <a:r>
              <a:rPr lang="en-NZ" sz="3400" b="1" dirty="0">
                <a:solidFill>
                  <a:schemeClr val="bg1"/>
                </a:solidFill>
              </a:rPr>
              <a:t>We, however, are citizens of heaven, and we eagerly wait for our </a:t>
            </a:r>
            <a:r>
              <a:rPr lang="en-NZ" sz="3400" b="1" dirty="0" err="1">
                <a:solidFill>
                  <a:schemeClr val="bg1"/>
                </a:solidFill>
              </a:rPr>
              <a:t>Savior</a:t>
            </a:r>
            <a:r>
              <a:rPr lang="en-NZ" sz="3400" b="1" dirty="0">
                <a:solidFill>
                  <a:schemeClr val="bg1"/>
                </a:solidFill>
              </a:rPr>
              <a:t>, the Lord Jesus Christ, to come from heaven. </a:t>
            </a:r>
            <a:r>
              <a:rPr lang="en-NZ" sz="3400" b="1" dirty="0" smtClean="0">
                <a:solidFill>
                  <a:schemeClr val="bg1"/>
                </a:solidFill>
              </a:rPr>
              <a:t>21 </a:t>
            </a:r>
            <a:r>
              <a:rPr lang="en-NZ" sz="3400" b="1" dirty="0">
                <a:solidFill>
                  <a:schemeClr val="bg1"/>
                </a:solidFill>
              </a:rPr>
              <a:t>He will change our weak mortal bodies and make them like his own glorious body, using that power by which he is able to bring all things under his rule.</a:t>
            </a:r>
            <a:endParaRPr lang="en-NZ" sz="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3023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working together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praying for our Jerusalem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Pray for our enemy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34 </a:t>
            </a:r>
            <a:r>
              <a:rPr lang="en-NZ" sz="3400" b="1" i="1" dirty="0">
                <a:solidFill>
                  <a:srgbClr val="FFFF00"/>
                </a:solidFill>
              </a:rPr>
              <a:t>“Jerusalem, Jerusalem, you who kill the prophets and stone those sent to you....35 </a:t>
            </a:r>
            <a:r>
              <a:rPr lang="en-NZ" sz="3400" b="1" i="1" dirty="0" smtClean="0">
                <a:solidFill>
                  <a:srgbClr val="FFFF00"/>
                </a:solidFill>
              </a:rPr>
              <a:t>... you </a:t>
            </a:r>
            <a:r>
              <a:rPr lang="en-NZ" sz="3400" b="1" i="1" dirty="0">
                <a:solidFill>
                  <a:srgbClr val="FFFF00"/>
                </a:solidFill>
              </a:rPr>
              <a:t>will not see me again until you say, ‘Blessed is he who comes in the name of the Lord.’” 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340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working together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praying for our Jerusalem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Pray for our enemy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That they will come to know the peace of 	Christ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i="1" dirty="0" smtClean="0">
                <a:solidFill>
                  <a:srgbClr val="FFFF00"/>
                </a:solidFill>
              </a:rPr>
              <a:t>34 </a:t>
            </a:r>
            <a:r>
              <a:rPr lang="en-NZ" sz="3400" b="1" i="1" dirty="0">
                <a:solidFill>
                  <a:srgbClr val="FFFF00"/>
                </a:solidFill>
              </a:rPr>
              <a:t>“Jerusalem, Jerusalem, you who kill the prophets and stone those sent to you....35 </a:t>
            </a:r>
            <a:r>
              <a:rPr lang="en-NZ" sz="3400" b="1" i="1" dirty="0" smtClean="0">
                <a:solidFill>
                  <a:srgbClr val="FFFF00"/>
                </a:solidFill>
              </a:rPr>
              <a:t>... you </a:t>
            </a:r>
            <a:r>
              <a:rPr lang="en-NZ" sz="3400" b="1" i="1" dirty="0">
                <a:solidFill>
                  <a:srgbClr val="FFFF00"/>
                </a:solidFill>
              </a:rPr>
              <a:t>will not see me again until you say, ‘Blessed is he who comes in the name of the Lord.’” </a:t>
            </a:r>
            <a:endParaRPr lang="en-NZ" sz="3400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190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working together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praying for our Jerusalem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  <a:endParaRPr lang="en-NZ" sz="3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Read your Bible always</a:t>
            </a:r>
          </a:p>
        </p:txBody>
      </p:sp>
    </p:spTree>
    <p:extLst>
      <p:ext uri="{BB962C8B-B14F-4D97-AF65-F5344CB8AC3E}">
        <p14:creationId xmlns:p14="http://schemas.microsoft.com/office/powerpoint/2010/main" val="1470998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Stand firm in the Lord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working together</a:t>
            </a:r>
          </a:p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NZ" sz="3400" b="1" dirty="0" smtClean="0">
                <a:solidFill>
                  <a:schemeClr val="bg1"/>
                </a:solidFill>
              </a:rPr>
              <a:t>By praying for our Jerusalem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</a:t>
            </a:r>
            <a:endParaRPr lang="en-NZ" sz="34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Read your Bible always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Pray always</a:t>
            </a:r>
            <a:endParaRPr lang="en-NZ" sz="3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560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Philippians 3:17 – 4:1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4:1 So </a:t>
            </a:r>
            <a:r>
              <a:rPr lang="en-NZ" sz="3400" b="1" dirty="0">
                <a:solidFill>
                  <a:schemeClr val="bg1"/>
                </a:solidFill>
              </a:rPr>
              <a:t>then, my friends, how dear you are to me and how I miss you! How happy you make me, and how proud I am of you!—this, dear friends, is how you should stand firm in your life in the Lord.</a:t>
            </a:r>
            <a:endParaRPr lang="en-NZ" sz="15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9184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" y="140819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NZ" sz="40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Gospel Reading: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4000" b="1" dirty="0" smtClean="0">
                <a:solidFill>
                  <a:schemeClr val="bg1"/>
                </a:solidFill>
              </a:rPr>
              <a:t>Luke 13:31 – 35 </a:t>
            </a:r>
          </a:p>
        </p:txBody>
      </p:sp>
    </p:spTree>
    <p:extLst>
      <p:ext uri="{BB962C8B-B14F-4D97-AF65-F5344CB8AC3E}">
        <p14:creationId xmlns:p14="http://schemas.microsoft.com/office/powerpoint/2010/main" val="2136506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31 At that same time some Pharisees came to Jesus and said to him, “You must get out of here and go somewhere else, because Herod wants to kill you.”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2000" b="1" dirty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32 Jesus answered them,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“</a:t>
            </a:r>
            <a:r>
              <a:rPr lang="en-NZ" sz="3400" b="1" dirty="0">
                <a:solidFill>
                  <a:schemeClr val="bg1"/>
                </a:solidFill>
              </a:rPr>
              <a:t>Go and tell that fox: ‘I am driving out </a:t>
            </a:r>
            <a:r>
              <a:rPr lang="en-NZ" sz="3400" b="1" dirty="0" smtClean="0">
                <a:solidFill>
                  <a:schemeClr val="bg1"/>
                </a:solidFill>
              </a:rPr>
              <a:t>	demons </a:t>
            </a:r>
            <a:r>
              <a:rPr lang="en-NZ" sz="3400" b="1" dirty="0">
                <a:solidFill>
                  <a:schemeClr val="bg1"/>
                </a:solidFill>
              </a:rPr>
              <a:t>and performing cures today and </a:t>
            </a:r>
            <a:r>
              <a:rPr lang="en-NZ" sz="3400" b="1" dirty="0" smtClean="0">
                <a:solidFill>
                  <a:schemeClr val="bg1"/>
                </a:solidFill>
              </a:rPr>
              <a:t>	tomorrow</a:t>
            </a:r>
            <a:r>
              <a:rPr lang="en-NZ" sz="3400" b="1" dirty="0">
                <a:solidFill>
                  <a:schemeClr val="bg1"/>
                </a:solidFill>
              </a:rPr>
              <a:t>, and on the third day I shall finish </a:t>
            </a:r>
            <a:r>
              <a:rPr lang="en-NZ" sz="3400" b="1" dirty="0" smtClean="0">
                <a:solidFill>
                  <a:schemeClr val="bg1"/>
                </a:solidFill>
              </a:rPr>
              <a:t>	my </a:t>
            </a:r>
            <a:r>
              <a:rPr lang="en-NZ" sz="3400" b="1" dirty="0">
                <a:solidFill>
                  <a:schemeClr val="bg1"/>
                </a:solidFill>
              </a:rPr>
              <a:t>work</a:t>
            </a:r>
            <a:r>
              <a:rPr lang="en-NZ" sz="3400" b="1" dirty="0" smtClean="0">
                <a:solidFill>
                  <a:schemeClr val="bg1"/>
                </a:solidFill>
              </a:rPr>
              <a:t>.’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2540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33 </a:t>
            </a:r>
            <a:r>
              <a:rPr lang="en-NZ" sz="3400" b="1" dirty="0">
                <a:solidFill>
                  <a:schemeClr val="bg1"/>
                </a:solidFill>
              </a:rPr>
              <a:t>Yet I must be on my way today, </a:t>
            </a:r>
            <a:r>
              <a:rPr lang="en-NZ" sz="3400" b="1" dirty="0" smtClean="0">
                <a:solidFill>
                  <a:schemeClr val="bg1"/>
                </a:solidFill>
              </a:rPr>
              <a:t>	tomorrow</a:t>
            </a:r>
            <a:r>
              <a:rPr lang="en-NZ" sz="3400" b="1" dirty="0">
                <a:solidFill>
                  <a:schemeClr val="bg1"/>
                </a:solidFill>
              </a:rPr>
              <a:t>, and the next day; it is not right </a:t>
            </a:r>
            <a:r>
              <a:rPr lang="en-NZ" sz="3400" b="1" dirty="0" smtClean="0">
                <a:solidFill>
                  <a:schemeClr val="bg1"/>
                </a:solidFill>
              </a:rPr>
              <a:t>	for </a:t>
            </a:r>
            <a:r>
              <a:rPr lang="en-NZ" sz="3400" b="1" dirty="0">
                <a:solidFill>
                  <a:schemeClr val="bg1"/>
                </a:solidFill>
              </a:rPr>
              <a:t>a prophet to be killed anywhere except </a:t>
            </a:r>
            <a:r>
              <a:rPr lang="en-NZ" sz="3400" b="1" dirty="0" smtClean="0">
                <a:solidFill>
                  <a:schemeClr val="bg1"/>
                </a:solidFill>
              </a:rPr>
              <a:t>	in </a:t>
            </a:r>
            <a:r>
              <a:rPr lang="en-NZ" sz="3400" b="1" dirty="0">
                <a:solidFill>
                  <a:schemeClr val="bg1"/>
                </a:solidFill>
              </a:rPr>
              <a:t>Jerusalem</a:t>
            </a:r>
            <a:r>
              <a:rPr lang="en-NZ" sz="3400" b="1" dirty="0" smtClean="0">
                <a:solidFill>
                  <a:schemeClr val="bg1"/>
                </a:solidFill>
              </a:rPr>
              <a:t>.</a:t>
            </a: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704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>
                <a:solidFill>
                  <a:schemeClr val="bg1"/>
                </a:solidFill>
              </a:rPr>
              <a:t>Luke 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15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 smtClean="0">
                <a:solidFill>
                  <a:schemeClr val="bg1"/>
                </a:solidFill>
              </a:rPr>
              <a:t>	34 </a:t>
            </a:r>
            <a:r>
              <a:rPr lang="en-NZ" sz="3400" b="1" dirty="0">
                <a:solidFill>
                  <a:schemeClr val="bg1"/>
                </a:solidFill>
              </a:rPr>
              <a:t>“Jerusalem, Jerusalem! </a:t>
            </a:r>
            <a:endParaRPr lang="en-NZ" sz="3400" b="1" dirty="0" smtClean="0">
              <a:solidFill>
                <a:schemeClr val="bg1"/>
              </a:solidFill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3400" b="1" dirty="0">
                <a:solidFill>
                  <a:schemeClr val="bg1"/>
                </a:solidFill>
              </a:rPr>
              <a:t>	</a:t>
            </a:r>
            <a:r>
              <a:rPr lang="en-NZ" sz="3400" b="1" dirty="0" smtClean="0">
                <a:solidFill>
                  <a:schemeClr val="bg1"/>
                </a:solidFill>
              </a:rPr>
              <a:t>You </a:t>
            </a:r>
            <a:r>
              <a:rPr lang="en-NZ" sz="3400" b="1" dirty="0">
                <a:solidFill>
                  <a:schemeClr val="bg1"/>
                </a:solidFill>
              </a:rPr>
              <a:t>kill the prophets, you stone the </a:t>
            </a:r>
            <a:r>
              <a:rPr lang="en-NZ" sz="3400" b="1" dirty="0" smtClean="0">
                <a:solidFill>
                  <a:schemeClr val="bg1"/>
                </a:solidFill>
              </a:rPr>
              <a:t>	messengers </a:t>
            </a:r>
            <a:r>
              <a:rPr lang="en-NZ" sz="3400" b="1" dirty="0">
                <a:solidFill>
                  <a:schemeClr val="bg1"/>
                </a:solidFill>
              </a:rPr>
              <a:t>God has sent you! How many </a:t>
            </a:r>
            <a:r>
              <a:rPr lang="en-NZ" sz="3400" b="1" dirty="0" smtClean="0">
                <a:solidFill>
                  <a:schemeClr val="bg1"/>
                </a:solidFill>
              </a:rPr>
              <a:t>	times </a:t>
            </a:r>
            <a:r>
              <a:rPr lang="en-NZ" sz="3400" b="1" dirty="0">
                <a:solidFill>
                  <a:schemeClr val="bg1"/>
                </a:solidFill>
              </a:rPr>
              <a:t>I wanted to put my arms around all </a:t>
            </a:r>
            <a:r>
              <a:rPr lang="en-NZ" sz="3400" b="1" dirty="0" smtClean="0">
                <a:solidFill>
                  <a:schemeClr val="bg1"/>
                </a:solidFill>
              </a:rPr>
              <a:t>	your </a:t>
            </a:r>
            <a:r>
              <a:rPr lang="en-NZ" sz="3400" b="1" dirty="0">
                <a:solidFill>
                  <a:schemeClr val="bg1"/>
                </a:solidFill>
              </a:rPr>
              <a:t>people, just as a hen gathers her </a:t>
            </a:r>
            <a:r>
              <a:rPr lang="en-NZ" sz="3400" b="1" dirty="0" smtClean="0">
                <a:solidFill>
                  <a:schemeClr val="bg1"/>
                </a:solidFill>
              </a:rPr>
              <a:t>	chicks </a:t>
            </a:r>
            <a:r>
              <a:rPr lang="en-NZ" sz="3400" b="1" dirty="0">
                <a:solidFill>
                  <a:schemeClr val="bg1"/>
                </a:solidFill>
              </a:rPr>
              <a:t>under her wings, but you would not </a:t>
            </a:r>
            <a:r>
              <a:rPr lang="en-NZ" sz="3400" b="1" dirty="0" smtClean="0">
                <a:solidFill>
                  <a:schemeClr val="bg1"/>
                </a:solidFill>
              </a:rPr>
              <a:t>	let </a:t>
            </a:r>
            <a:r>
              <a:rPr lang="en-NZ" sz="3400" b="1" dirty="0">
                <a:solidFill>
                  <a:schemeClr val="bg1"/>
                </a:solidFill>
              </a:rPr>
              <a:t>me! 35 And so your Temple will be </a:t>
            </a:r>
            <a:r>
              <a:rPr lang="en-NZ" sz="3400" b="1" dirty="0" smtClean="0">
                <a:solidFill>
                  <a:schemeClr val="bg1"/>
                </a:solidFill>
              </a:rPr>
              <a:t>	abandoned</a:t>
            </a:r>
            <a:r>
              <a:rPr lang="en-NZ" sz="3400" b="1" dirty="0">
                <a:solidFill>
                  <a:schemeClr val="bg1"/>
                </a:solidFill>
              </a:rPr>
              <a:t>. I assure you that you will not </a:t>
            </a:r>
            <a:r>
              <a:rPr lang="en-NZ" sz="3400" b="1" dirty="0" smtClean="0">
                <a:solidFill>
                  <a:schemeClr val="bg1"/>
                </a:solidFill>
              </a:rPr>
              <a:t>	see </a:t>
            </a:r>
            <a:r>
              <a:rPr lang="en-NZ" sz="3400" b="1" dirty="0">
                <a:solidFill>
                  <a:schemeClr val="bg1"/>
                </a:solidFill>
              </a:rPr>
              <a:t>me until the time comes when you say, </a:t>
            </a:r>
            <a:r>
              <a:rPr lang="en-NZ" sz="3400" b="1" dirty="0" smtClean="0">
                <a:solidFill>
                  <a:schemeClr val="bg1"/>
                </a:solidFill>
              </a:rPr>
              <a:t>	‘</a:t>
            </a:r>
            <a:r>
              <a:rPr lang="en-NZ" sz="3400" b="1" dirty="0">
                <a:solidFill>
                  <a:schemeClr val="bg1"/>
                </a:solidFill>
              </a:rPr>
              <a:t>God bless him who comes in the name of </a:t>
            </a:r>
            <a:r>
              <a:rPr lang="en-NZ" sz="3400" b="1" dirty="0" smtClean="0">
                <a:solidFill>
                  <a:schemeClr val="bg1"/>
                </a:solidFill>
              </a:rPr>
              <a:t>	the </a:t>
            </a:r>
            <a:r>
              <a:rPr lang="en-NZ" sz="3400" b="1" dirty="0">
                <a:solidFill>
                  <a:schemeClr val="bg1"/>
                </a:solidFill>
              </a:rPr>
              <a:t>Lord.’”</a:t>
            </a:r>
          </a:p>
        </p:txBody>
      </p:sp>
    </p:spTree>
    <p:extLst>
      <p:ext uri="{BB962C8B-B14F-4D97-AF65-F5344CB8AC3E}">
        <p14:creationId xmlns:p14="http://schemas.microsoft.com/office/powerpoint/2010/main" val="4319623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976" y="158620"/>
            <a:ext cx="8976048" cy="66154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NZ" sz="3600" b="1" dirty="0" smtClean="0">
                <a:solidFill>
                  <a:schemeClr val="bg1"/>
                </a:solidFill>
              </a:rPr>
              <a:t>Philippians 3:17 – 4:1 &amp; Luke </a:t>
            </a:r>
            <a:r>
              <a:rPr lang="en-NZ" sz="3600" b="1" dirty="0">
                <a:solidFill>
                  <a:schemeClr val="bg1"/>
                </a:solidFill>
              </a:rPr>
              <a:t>13:31 – 35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NZ" sz="3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947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3065</TotalTime>
  <Words>697</Words>
  <Application>Microsoft Office PowerPoint</Application>
  <PresentationFormat>On-screen Show (4:3)</PresentationFormat>
  <Paragraphs>222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Gospel Reading John 10:1 – 10</dc:title>
  <dc:creator>Mt Albert Church</dc:creator>
  <cp:lastModifiedBy>Mt Albert Church</cp:lastModifiedBy>
  <cp:revision>383</cp:revision>
  <dcterms:created xsi:type="dcterms:W3CDTF">2017-05-05T00:30:58Z</dcterms:created>
  <dcterms:modified xsi:type="dcterms:W3CDTF">2019-03-16T20:36:13Z</dcterms:modified>
</cp:coreProperties>
</file>