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85" r:id="rId2"/>
    <p:sldId id="393" r:id="rId3"/>
    <p:sldId id="423" r:id="rId4"/>
    <p:sldId id="424" r:id="rId5"/>
    <p:sldId id="425" r:id="rId6"/>
    <p:sldId id="426" r:id="rId7"/>
    <p:sldId id="422" r:id="rId8"/>
    <p:sldId id="415" r:id="rId9"/>
    <p:sldId id="427" r:id="rId10"/>
    <p:sldId id="428" r:id="rId11"/>
    <p:sldId id="429" r:id="rId12"/>
    <p:sldId id="430" r:id="rId13"/>
    <p:sldId id="431" r:id="rId14"/>
    <p:sldId id="432" r:id="rId15"/>
    <p:sldId id="433" r:id="rId16"/>
    <p:sldId id="434" r:id="rId17"/>
    <p:sldId id="435" r:id="rId18"/>
    <p:sldId id="436" r:id="rId19"/>
    <p:sldId id="437" r:id="rId20"/>
    <p:sldId id="438" r:id="rId21"/>
    <p:sldId id="439" r:id="rId22"/>
    <p:sldId id="440" r:id="rId23"/>
    <p:sldId id="441" r:id="rId24"/>
    <p:sldId id="442" r:id="rId25"/>
    <p:sldId id="443" r:id="rId26"/>
    <p:sldId id="444" r:id="rId27"/>
    <p:sldId id="445" r:id="rId28"/>
    <p:sldId id="446" r:id="rId29"/>
    <p:sldId id="447" r:id="rId30"/>
    <p:sldId id="448" r:id="rId31"/>
    <p:sldId id="449" r:id="rId32"/>
    <p:sldId id="450" r:id="rId33"/>
    <p:sldId id="451" r:id="rId34"/>
    <p:sldId id="452" r:id="rId35"/>
    <p:sldId id="453" r:id="rId36"/>
    <p:sldId id="454" r:id="rId37"/>
    <p:sldId id="455" r:id="rId38"/>
    <p:sldId id="456" r:id="rId39"/>
    <p:sldId id="457" r:id="rId40"/>
    <p:sldId id="458" r:id="rId41"/>
    <p:sldId id="459" r:id="rId4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7120"/>
    <a:srgbClr val="094B16"/>
    <a:srgbClr val="A80000"/>
    <a:srgbClr val="660066"/>
    <a:srgbClr val="006600"/>
    <a:srgbClr val="008000"/>
    <a:srgbClr val="DAA010"/>
    <a:srgbClr val="FF9900"/>
    <a:srgbClr val="800080"/>
    <a:srgbClr val="99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70" d="100"/>
          <a:sy n="70" d="100"/>
        </p:scale>
        <p:origin x="1187" y="65"/>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21/07/2019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4273895102"/>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21/07/2019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3728930166"/>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21/07/2019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0571863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6EDF20E-E37B-43E5-8334-DB58CC654D2C}" type="datetimeFigureOut">
              <a:rPr lang="en-NZ" smtClean="0"/>
              <a:t>21/07/2019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946231903"/>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6EDF20E-E37B-43E5-8334-DB58CC654D2C}" type="datetimeFigureOut">
              <a:rPr lang="en-NZ" smtClean="0"/>
              <a:t>21/07/2019</a:t>
            </a:fld>
            <a:endParaRPr lang="en-NZ" dirty="0"/>
          </a:p>
        </p:txBody>
      </p:sp>
      <p:sp>
        <p:nvSpPr>
          <p:cNvPr id="5" name="Footer Placeholder 4"/>
          <p:cNvSpPr>
            <a:spLocks noGrp="1"/>
          </p:cNvSpPr>
          <p:nvPr>
            <p:ph type="ftr" sz="quarter" idx="11"/>
          </p:nvPr>
        </p:nvSpPr>
        <p:spPr/>
        <p:txBody>
          <a:bodyPr/>
          <a:lstStyle/>
          <a:p>
            <a:endParaRPr lang="en-NZ" dirty="0"/>
          </a:p>
        </p:txBody>
      </p:sp>
      <p:sp>
        <p:nvSpPr>
          <p:cNvPr id="6" name="Slide Number Placeholder 5"/>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453442586"/>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6EDF20E-E37B-43E5-8334-DB58CC654D2C}" type="datetimeFigureOut">
              <a:rPr lang="en-NZ" smtClean="0"/>
              <a:t>21/07/2019</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2042463928"/>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6EDF20E-E37B-43E5-8334-DB58CC654D2C}" type="datetimeFigureOut">
              <a:rPr lang="en-NZ" smtClean="0"/>
              <a:t>21/07/2019</a:t>
            </a:fld>
            <a:endParaRPr lang="en-NZ" dirty="0"/>
          </a:p>
        </p:txBody>
      </p:sp>
      <p:sp>
        <p:nvSpPr>
          <p:cNvPr id="8" name="Footer Placeholder 7"/>
          <p:cNvSpPr>
            <a:spLocks noGrp="1"/>
          </p:cNvSpPr>
          <p:nvPr>
            <p:ph type="ftr" sz="quarter" idx="11"/>
          </p:nvPr>
        </p:nvSpPr>
        <p:spPr/>
        <p:txBody>
          <a:bodyPr/>
          <a:lstStyle/>
          <a:p>
            <a:endParaRPr lang="en-NZ" dirty="0"/>
          </a:p>
        </p:txBody>
      </p:sp>
      <p:sp>
        <p:nvSpPr>
          <p:cNvPr id="9" name="Slide Number Placeholder 8"/>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8520152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6EDF20E-E37B-43E5-8334-DB58CC654D2C}" type="datetimeFigureOut">
              <a:rPr lang="en-NZ" smtClean="0"/>
              <a:t>21/07/2019</a:t>
            </a:fld>
            <a:endParaRPr lang="en-NZ" dirty="0"/>
          </a:p>
        </p:txBody>
      </p:sp>
      <p:sp>
        <p:nvSpPr>
          <p:cNvPr id="4" name="Footer Placeholder 3"/>
          <p:cNvSpPr>
            <a:spLocks noGrp="1"/>
          </p:cNvSpPr>
          <p:nvPr>
            <p:ph type="ftr" sz="quarter" idx="11"/>
          </p:nvPr>
        </p:nvSpPr>
        <p:spPr/>
        <p:txBody>
          <a:bodyPr/>
          <a:lstStyle/>
          <a:p>
            <a:endParaRPr lang="en-NZ" dirty="0"/>
          </a:p>
        </p:txBody>
      </p:sp>
      <p:sp>
        <p:nvSpPr>
          <p:cNvPr id="5" name="Slide Number Placeholder 4"/>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89913418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6EDF20E-E37B-43E5-8334-DB58CC654D2C}" type="datetimeFigureOut">
              <a:rPr lang="en-NZ" smtClean="0"/>
              <a:t>21/07/2019</a:t>
            </a:fld>
            <a:endParaRPr lang="en-NZ" dirty="0"/>
          </a:p>
        </p:txBody>
      </p:sp>
      <p:sp>
        <p:nvSpPr>
          <p:cNvPr id="3" name="Footer Placeholder 2"/>
          <p:cNvSpPr>
            <a:spLocks noGrp="1"/>
          </p:cNvSpPr>
          <p:nvPr>
            <p:ph type="ftr" sz="quarter" idx="11"/>
          </p:nvPr>
        </p:nvSpPr>
        <p:spPr/>
        <p:txBody>
          <a:bodyPr/>
          <a:lstStyle/>
          <a:p>
            <a:endParaRPr lang="en-NZ" dirty="0"/>
          </a:p>
        </p:txBody>
      </p:sp>
      <p:sp>
        <p:nvSpPr>
          <p:cNvPr id="4" name="Slide Number Placeholder 3"/>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100125390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EDF20E-E37B-43E5-8334-DB58CC654D2C}" type="datetimeFigureOut">
              <a:rPr lang="en-NZ" smtClean="0"/>
              <a:t>21/07/2019</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315506575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6EDF20E-E37B-43E5-8334-DB58CC654D2C}" type="datetimeFigureOut">
              <a:rPr lang="en-NZ" smtClean="0"/>
              <a:t>21/07/2019</a:t>
            </a:fld>
            <a:endParaRPr lang="en-NZ" dirty="0"/>
          </a:p>
        </p:txBody>
      </p:sp>
      <p:sp>
        <p:nvSpPr>
          <p:cNvPr id="6" name="Footer Placeholder 5"/>
          <p:cNvSpPr>
            <a:spLocks noGrp="1"/>
          </p:cNvSpPr>
          <p:nvPr>
            <p:ph type="ftr" sz="quarter" idx="11"/>
          </p:nvPr>
        </p:nvSpPr>
        <p:spPr/>
        <p:txBody>
          <a:bodyPr/>
          <a:lstStyle/>
          <a:p>
            <a:endParaRPr lang="en-NZ" dirty="0"/>
          </a:p>
        </p:txBody>
      </p:sp>
      <p:sp>
        <p:nvSpPr>
          <p:cNvPr id="7" name="Slide Number Placeholder 6"/>
          <p:cNvSpPr>
            <a:spLocks noGrp="1"/>
          </p:cNvSpPr>
          <p:nvPr>
            <p:ph type="sldNum" sz="quarter" idx="12"/>
          </p:nvPr>
        </p:nvSpPr>
        <p:spPr/>
        <p:txBody>
          <a:bodyPr/>
          <a:lstStyle/>
          <a:p>
            <a:fld id="{256B1F2A-4ACB-43AA-B6B6-05DA5686340E}" type="slidenum">
              <a:rPr lang="en-NZ" smtClean="0"/>
              <a:t>‹#›</a:t>
            </a:fld>
            <a:endParaRPr lang="en-NZ" dirty="0"/>
          </a:p>
        </p:txBody>
      </p:sp>
    </p:spTree>
    <p:extLst>
      <p:ext uri="{BB962C8B-B14F-4D97-AF65-F5344CB8AC3E}">
        <p14:creationId xmlns:p14="http://schemas.microsoft.com/office/powerpoint/2010/main" val="416081171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80000">
              <a:schemeClr val="accent6">
                <a:lumMod val="50000"/>
              </a:schemeClr>
            </a:gs>
            <a:gs pos="93000">
              <a:srgbClr val="92D050"/>
            </a:gs>
          </a:gsLst>
          <a:path path="circle">
            <a:fillToRect t="100000" r="100000"/>
          </a:path>
          <a:tileRect l="-100000" b="-100000"/>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EDF20E-E37B-43E5-8334-DB58CC654D2C}" type="datetimeFigureOut">
              <a:rPr lang="en-NZ" smtClean="0"/>
              <a:t>21/07/2019</a:t>
            </a:fld>
            <a:endParaRPr lang="en-NZ"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6B1F2A-4ACB-43AA-B6B6-05DA5686340E}" type="slidenum">
              <a:rPr lang="en-NZ" smtClean="0"/>
              <a:t>‹#›</a:t>
            </a:fld>
            <a:endParaRPr lang="en-NZ" dirty="0"/>
          </a:p>
        </p:txBody>
      </p:sp>
    </p:spTree>
    <p:extLst>
      <p:ext uri="{BB962C8B-B14F-4D97-AF65-F5344CB8AC3E}">
        <p14:creationId xmlns:p14="http://schemas.microsoft.com/office/powerpoint/2010/main" val="33573541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708" y="140819"/>
            <a:ext cx="8976048" cy="6615404"/>
          </a:xfrm>
        </p:spPr>
        <p:txBody>
          <a:bodyPr>
            <a:noAutofit/>
          </a:bodyPr>
          <a:lstStyle/>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a:solidFill>
                <a:schemeClr val="bg1"/>
              </a:solidFill>
            </a:endParaRPr>
          </a:p>
          <a:p>
            <a:pPr>
              <a:lnSpc>
                <a:spcPct val="100000"/>
              </a:lnSpc>
              <a:spcBef>
                <a:spcPts val="0"/>
              </a:spcBef>
            </a:pPr>
            <a:r>
              <a:rPr lang="en-NZ" sz="4000" b="1" dirty="0" smtClean="0">
                <a:solidFill>
                  <a:schemeClr val="bg1"/>
                </a:solidFill>
              </a:rPr>
              <a:t>OT Reading: </a:t>
            </a:r>
          </a:p>
          <a:p>
            <a:pPr>
              <a:lnSpc>
                <a:spcPct val="100000"/>
              </a:lnSpc>
              <a:spcBef>
                <a:spcPts val="0"/>
              </a:spcBef>
            </a:pPr>
            <a:r>
              <a:rPr lang="en-NZ" sz="4000" b="1" dirty="0" smtClean="0">
                <a:solidFill>
                  <a:schemeClr val="bg1"/>
                </a:solidFill>
              </a:rPr>
              <a:t>Amos 8:1 – 12 </a:t>
            </a:r>
          </a:p>
        </p:txBody>
      </p:sp>
    </p:spTree>
    <p:extLst>
      <p:ext uri="{BB962C8B-B14F-4D97-AF65-F5344CB8AC3E}">
        <p14:creationId xmlns:p14="http://schemas.microsoft.com/office/powerpoint/2010/main" val="2136506239"/>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8:1 – 12 &amp; Luke 10:38 – 42 </a:t>
            </a:r>
            <a:endParaRPr lang="en-NZ" sz="3600" b="1" dirty="0">
              <a:solidFill>
                <a:schemeClr val="bg1"/>
              </a:solidFill>
            </a:endParaRPr>
          </a:p>
          <a:p>
            <a:pPr algn="l">
              <a:lnSpc>
                <a:spcPct val="100000"/>
              </a:lnSpc>
              <a:spcBef>
                <a:spcPts val="0"/>
              </a:spcBef>
            </a:pPr>
            <a:endParaRPr lang="en-NZ" sz="3400" b="1" dirty="0" smtClean="0">
              <a:solidFill>
                <a:schemeClr val="bg1"/>
              </a:solidFill>
            </a:endParaRPr>
          </a:p>
        </p:txBody>
      </p:sp>
    </p:spTree>
    <p:extLst>
      <p:ext uri="{BB962C8B-B14F-4D97-AF65-F5344CB8AC3E}">
        <p14:creationId xmlns:p14="http://schemas.microsoft.com/office/powerpoint/2010/main" val="788659983"/>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8:1 – 12 &amp; Luke 10:38 – 42 </a:t>
            </a:r>
            <a:endParaRPr lang="en-NZ" sz="3600" b="1" dirty="0">
              <a:solidFill>
                <a:schemeClr val="bg1"/>
              </a:solidFill>
            </a:endParaRPr>
          </a:p>
          <a:p>
            <a:pPr algn="l">
              <a:lnSpc>
                <a:spcPct val="100000"/>
              </a:lnSpc>
              <a:spcBef>
                <a:spcPts val="0"/>
              </a:spcBef>
            </a:pPr>
            <a:r>
              <a:rPr lang="en-NZ" sz="3400" b="1" dirty="0" smtClean="0">
                <a:solidFill>
                  <a:schemeClr val="bg1"/>
                </a:solidFill>
              </a:rPr>
              <a:t>Continue with Luke</a:t>
            </a:r>
            <a:endParaRPr lang="en-NZ" sz="3400" b="1" dirty="0" smtClean="0">
              <a:solidFill>
                <a:schemeClr val="bg1"/>
              </a:solidFill>
            </a:endParaRPr>
          </a:p>
        </p:txBody>
      </p:sp>
    </p:spTree>
    <p:extLst>
      <p:ext uri="{BB962C8B-B14F-4D97-AF65-F5344CB8AC3E}">
        <p14:creationId xmlns:p14="http://schemas.microsoft.com/office/powerpoint/2010/main" val="2154784587"/>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8:1 – 12 &amp; Luke 10:38 – 42 </a:t>
            </a:r>
            <a:endParaRPr lang="en-NZ" sz="3600" b="1" dirty="0">
              <a:solidFill>
                <a:schemeClr val="bg1"/>
              </a:solidFill>
            </a:endParaRPr>
          </a:p>
          <a:p>
            <a:pPr algn="l">
              <a:lnSpc>
                <a:spcPct val="100000"/>
              </a:lnSpc>
              <a:spcBef>
                <a:spcPts val="0"/>
              </a:spcBef>
            </a:pPr>
            <a:r>
              <a:rPr lang="en-NZ" sz="3400" b="1" dirty="0" smtClean="0">
                <a:solidFill>
                  <a:schemeClr val="bg1"/>
                </a:solidFill>
              </a:rPr>
              <a:t>Continue with Luke</a:t>
            </a:r>
          </a:p>
          <a:p>
            <a:pPr algn="l">
              <a:lnSpc>
                <a:spcPct val="100000"/>
              </a:lnSpc>
              <a:spcBef>
                <a:spcPts val="0"/>
              </a:spcBef>
            </a:pPr>
            <a:r>
              <a:rPr lang="en-NZ" sz="3400" b="1" dirty="0">
                <a:solidFill>
                  <a:schemeClr val="bg1"/>
                </a:solidFill>
              </a:rPr>
              <a:t>	</a:t>
            </a:r>
            <a:r>
              <a:rPr lang="en-NZ" sz="3400" b="1" dirty="0" smtClean="0">
                <a:solidFill>
                  <a:schemeClr val="bg1"/>
                </a:solidFill>
              </a:rPr>
              <a:t>Jesus said:</a:t>
            </a:r>
            <a:br>
              <a:rPr lang="en-NZ" sz="3400" b="1" dirty="0" smtClean="0">
                <a:solidFill>
                  <a:schemeClr val="bg1"/>
                </a:solidFill>
              </a:rPr>
            </a:b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V42 </a:t>
            </a:r>
            <a:r>
              <a:rPr lang="en-NZ" sz="3400" b="1" i="1" dirty="0">
                <a:solidFill>
                  <a:srgbClr val="FFFF00"/>
                </a:solidFill>
              </a:rPr>
              <a:t>There is only one thing worth being concerned about</a:t>
            </a:r>
            <a:endParaRPr lang="en-NZ" sz="3400" b="1" i="1" dirty="0" smtClean="0">
              <a:solidFill>
                <a:srgbClr val="FFFF00"/>
              </a:solidFill>
            </a:endParaRPr>
          </a:p>
        </p:txBody>
      </p:sp>
    </p:spTree>
    <p:extLst>
      <p:ext uri="{BB962C8B-B14F-4D97-AF65-F5344CB8AC3E}">
        <p14:creationId xmlns:p14="http://schemas.microsoft.com/office/powerpoint/2010/main" val="11712998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8:1 – 12 &amp; Luke 10:38 – 42 </a:t>
            </a:r>
            <a:endParaRPr lang="en-NZ" sz="3600" b="1" dirty="0">
              <a:solidFill>
                <a:schemeClr val="bg1"/>
              </a:solidFill>
            </a:endParaRPr>
          </a:p>
          <a:p>
            <a:pPr algn="l">
              <a:lnSpc>
                <a:spcPct val="100000"/>
              </a:lnSpc>
              <a:spcBef>
                <a:spcPts val="0"/>
              </a:spcBef>
            </a:pPr>
            <a:r>
              <a:rPr lang="en-NZ" sz="3400" b="1" dirty="0" smtClean="0">
                <a:solidFill>
                  <a:schemeClr val="bg1"/>
                </a:solidFill>
              </a:rPr>
              <a:t>Continue with Luke</a:t>
            </a:r>
          </a:p>
          <a:p>
            <a:pPr algn="l">
              <a:lnSpc>
                <a:spcPct val="100000"/>
              </a:lnSpc>
              <a:spcBef>
                <a:spcPts val="0"/>
              </a:spcBef>
            </a:pPr>
            <a:r>
              <a:rPr lang="en-NZ" sz="3400" b="1" dirty="0">
                <a:solidFill>
                  <a:schemeClr val="bg1"/>
                </a:solidFill>
              </a:rPr>
              <a:t>	</a:t>
            </a:r>
            <a:r>
              <a:rPr lang="en-NZ" sz="3400" b="1" dirty="0" smtClean="0">
                <a:solidFill>
                  <a:schemeClr val="bg1"/>
                </a:solidFill>
              </a:rPr>
              <a:t>Jesus said:</a:t>
            </a:r>
            <a:br>
              <a:rPr lang="en-NZ" sz="3400" b="1" dirty="0" smtClean="0">
                <a:solidFill>
                  <a:schemeClr val="bg1"/>
                </a:solidFill>
              </a:rPr>
            </a:br>
            <a:r>
              <a:rPr lang="en-NZ" sz="3400" b="1" dirty="0" smtClean="0">
                <a:solidFill>
                  <a:schemeClr val="bg1"/>
                </a:solidFill>
              </a:rPr>
              <a:t>	To grow in the word</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V42 </a:t>
            </a:r>
            <a:r>
              <a:rPr lang="en-NZ" sz="3400" b="1" i="1" dirty="0">
                <a:solidFill>
                  <a:srgbClr val="FFFF00"/>
                </a:solidFill>
              </a:rPr>
              <a:t>There is only one thing worth being concerned about</a:t>
            </a:r>
            <a:endParaRPr lang="en-NZ" sz="3400" b="1" i="1" dirty="0" smtClean="0">
              <a:solidFill>
                <a:srgbClr val="FFFF00"/>
              </a:solidFill>
            </a:endParaRPr>
          </a:p>
        </p:txBody>
      </p:sp>
    </p:spTree>
    <p:extLst>
      <p:ext uri="{BB962C8B-B14F-4D97-AF65-F5344CB8AC3E}">
        <p14:creationId xmlns:p14="http://schemas.microsoft.com/office/powerpoint/2010/main" val="2571180979"/>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8:1 – 12 &amp; Luke 10:38 – 42 </a:t>
            </a:r>
            <a:endParaRPr lang="en-NZ" sz="3600" b="1" dirty="0">
              <a:solidFill>
                <a:schemeClr val="bg1"/>
              </a:solidFill>
            </a:endParaRPr>
          </a:p>
          <a:p>
            <a:pPr>
              <a:lnSpc>
                <a:spcPct val="100000"/>
              </a:lnSpc>
              <a:spcBef>
                <a:spcPts val="0"/>
              </a:spcBef>
            </a:pPr>
            <a:r>
              <a:rPr lang="en-NZ" sz="3400" b="1" dirty="0" smtClean="0">
                <a:solidFill>
                  <a:schemeClr val="bg1"/>
                </a:solidFill>
              </a:rPr>
              <a:t>Grow in the Word of God</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V42 </a:t>
            </a:r>
            <a:r>
              <a:rPr lang="en-NZ" sz="3400" b="1" i="1" dirty="0">
                <a:solidFill>
                  <a:srgbClr val="FFFF00"/>
                </a:solidFill>
              </a:rPr>
              <a:t>There is only one thing worth being concerned about</a:t>
            </a:r>
            <a:endParaRPr lang="en-NZ" sz="3400" b="1" i="1" dirty="0" smtClean="0">
              <a:solidFill>
                <a:srgbClr val="FFFF00"/>
              </a:solidFill>
            </a:endParaRPr>
          </a:p>
        </p:txBody>
      </p:sp>
    </p:spTree>
    <p:extLst>
      <p:ext uri="{BB962C8B-B14F-4D97-AF65-F5344CB8AC3E}">
        <p14:creationId xmlns:p14="http://schemas.microsoft.com/office/powerpoint/2010/main" val="3598760861"/>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8:1 – 12 &amp; Luke 10:38 – 42 </a:t>
            </a:r>
            <a:endParaRPr lang="en-NZ" sz="3600" b="1" dirty="0">
              <a:solidFill>
                <a:schemeClr val="bg1"/>
              </a:solidFill>
            </a:endParaRPr>
          </a:p>
          <a:p>
            <a:pPr>
              <a:lnSpc>
                <a:spcPct val="100000"/>
              </a:lnSpc>
              <a:spcBef>
                <a:spcPts val="0"/>
              </a:spcBef>
            </a:pPr>
            <a:r>
              <a:rPr lang="en-NZ" sz="3400" b="1" dirty="0" smtClean="0">
                <a:solidFill>
                  <a:schemeClr val="bg1"/>
                </a:solidFill>
              </a:rPr>
              <a:t>Grow in the Word of God</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V38 </a:t>
            </a:r>
            <a:r>
              <a:rPr lang="en-NZ" sz="3400" b="1" i="1" dirty="0">
                <a:solidFill>
                  <a:srgbClr val="FFFF00"/>
                </a:solidFill>
              </a:rPr>
              <a:t>..Jesus and the disciples ...came to a certain village where a woman named Martha welcomed him into her home.</a:t>
            </a:r>
            <a:endParaRPr lang="en-NZ" sz="3400" b="1" i="1" dirty="0" smtClean="0">
              <a:solidFill>
                <a:srgbClr val="FFFF00"/>
              </a:solidFill>
            </a:endParaRPr>
          </a:p>
        </p:txBody>
      </p:sp>
    </p:spTree>
    <p:extLst>
      <p:ext uri="{BB962C8B-B14F-4D97-AF65-F5344CB8AC3E}">
        <p14:creationId xmlns:p14="http://schemas.microsoft.com/office/powerpoint/2010/main" val="1248702996"/>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8:1 – 12 &amp; Luke 10:38 – 42 </a:t>
            </a:r>
            <a:endParaRPr lang="en-NZ" sz="3600" b="1" dirty="0">
              <a:solidFill>
                <a:schemeClr val="bg1"/>
              </a:solidFill>
            </a:endParaRPr>
          </a:p>
          <a:p>
            <a:pPr>
              <a:lnSpc>
                <a:spcPct val="100000"/>
              </a:lnSpc>
              <a:spcBef>
                <a:spcPts val="0"/>
              </a:spcBef>
            </a:pPr>
            <a:r>
              <a:rPr lang="en-NZ" sz="3400" b="1" dirty="0" smtClean="0">
                <a:solidFill>
                  <a:schemeClr val="bg1"/>
                </a:solidFill>
              </a:rPr>
              <a:t>Grow in the Word of God</a:t>
            </a:r>
          </a:p>
          <a:p>
            <a:pPr algn="l">
              <a:lnSpc>
                <a:spcPct val="100000"/>
              </a:lnSpc>
              <a:spcBef>
                <a:spcPts val="0"/>
              </a:spcBef>
            </a:pPr>
            <a:r>
              <a:rPr lang="en-NZ" sz="3400" b="1" dirty="0" smtClean="0">
                <a:solidFill>
                  <a:schemeClr val="bg1"/>
                </a:solidFill>
              </a:rPr>
              <a:t>Martha welcomed Jesus</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V38 </a:t>
            </a:r>
            <a:r>
              <a:rPr lang="en-NZ" sz="3400" b="1" i="1" dirty="0">
                <a:solidFill>
                  <a:srgbClr val="FFFF00"/>
                </a:solidFill>
              </a:rPr>
              <a:t>..Jesus and the disciples ...came to a certain village where a woman named Martha welcomed him into her home.</a:t>
            </a:r>
            <a:endParaRPr lang="en-NZ" sz="3400" b="1" i="1" dirty="0" smtClean="0">
              <a:solidFill>
                <a:srgbClr val="FFFF00"/>
              </a:solidFill>
            </a:endParaRPr>
          </a:p>
        </p:txBody>
      </p:sp>
    </p:spTree>
    <p:extLst>
      <p:ext uri="{BB962C8B-B14F-4D97-AF65-F5344CB8AC3E}">
        <p14:creationId xmlns:p14="http://schemas.microsoft.com/office/powerpoint/2010/main" val="850234500"/>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8:1 – 12 &amp; Luke 10:38 – 42 </a:t>
            </a:r>
            <a:endParaRPr lang="en-NZ" sz="3600" b="1" dirty="0">
              <a:solidFill>
                <a:schemeClr val="bg1"/>
              </a:solidFill>
            </a:endParaRPr>
          </a:p>
          <a:p>
            <a:pPr>
              <a:lnSpc>
                <a:spcPct val="100000"/>
              </a:lnSpc>
              <a:spcBef>
                <a:spcPts val="0"/>
              </a:spcBef>
            </a:pPr>
            <a:r>
              <a:rPr lang="en-NZ" sz="3400" b="1" dirty="0" smtClean="0">
                <a:solidFill>
                  <a:schemeClr val="bg1"/>
                </a:solidFill>
              </a:rPr>
              <a:t>Grow in the Word of God</a:t>
            </a:r>
          </a:p>
          <a:p>
            <a:pPr algn="l">
              <a:lnSpc>
                <a:spcPct val="100000"/>
              </a:lnSpc>
              <a:spcBef>
                <a:spcPts val="0"/>
              </a:spcBef>
            </a:pPr>
            <a:r>
              <a:rPr lang="en-NZ" sz="3400" b="1" dirty="0" smtClean="0">
                <a:solidFill>
                  <a:schemeClr val="bg1"/>
                </a:solidFill>
              </a:rPr>
              <a:t>Martha welcomed Jesus</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V39 Her sister, Mary, sat at the Lord’s feet</a:t>
            </a:r>
            <a:endParaRPr lang="en-NZ" sz="3400" b="1" i="1" dirty="0" smtClean="0">
              <a:solidFill>
                <a:srgbClr val="FFFF00"/>
              </a:solidFill>
            </a:endParaRPr>
          </a:p>
        </p:txBody>
      </p:sp>
    </p:spTree>
    <p:extLst>
      <p:ext uri="{BB962C8B-B14F-4D97-AF65-F5344CB8AC3E}">
        <p14:creationId xmlns:p14="http://schemas.microsoft.com/office/powerpoint/2010/main" val="1400864773"/>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8:1 – 12 &amp; Luke 10:38 – 42 </a:t>
            </a:r>
            <a:endParaRPr lang="en-NZ" sz="3600" b="1" dirty="0">
              <a:solidFill>
                <a:schemeClr val="bg1"/>
              </a:solidFill>
            </a:endParaRPr>
          </a:p>
          <a:p>
            <a:pPr>
              <a:lnSpc>
                <a:spcPct val="100000"/>
              </a:lnSpc>
              <a:spcBef>
                <a:spcPts val="0"/>
              </a:spcBef>
            </a:pPr>
            <a:r>
              <a:rPr lang="en-NZ" sz="3400" b="1" dirty="0" smtClean="0">
                <a:solidFill>
                  <a:schemeClr val="bg1"/>
                </a:solidFill>
              </a:rPr>
              <a:t>Grow in the Word of God</a:t>
            </a:r>
          </a:p>
          <a:p>
            <a:pPr algn="l">
              <a:lnSpc>
                <a:spcPct val="100000"/>
              </a:lnSpc>
              <a:spcBef>
                <a:spcPts val="0"/>
              </a:spcBef>
            </a:pPr>
            <a:r>
              <a:rPr lang="en-NZ" sz="3400" b="1" dirty="0" smtClean="0">
                <a:solidFill>
                  <a:schemeClr val="bg1"/>
                </a:solidFill>
              </a:rPr>
              <a:t>Martha welcomed Jesus</a:t>
            </a:r>
            <a:endParaRPr lang="en-NZ" sz="3400" b="1" dirty="0">
              <a:solidFill>
                <a:schemeClr val="bg1"/>
              </a:solidFill>
            </a:endParaRPr>
          </a:p>
          <a:p>
            <a:pPr algn="l">
              <a:lnSpc>
                <a:spcPct val="100000"/>
              </a:lnSpc>
              <a:spcBef>
                <a:spcPts val="0"/>
              </a:spcBef>
            </a:pPr>
            <a:r>
              <a:rPr lang="en-NZ" sz="3400" b="1" dirty="0" smtClean="0">
                <a:solidFill>
                  <a:schemeClr val="bg1"/>
                </a:solidFill>
              </a:rPr>
              <a:t>Mary sat at the Lord’s feet</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V39 Her sister, Mary, sat at the Lord’s feet</a:t>
            </a:r>
            <a:endParaRPr lang="en-NZ" sz="3400" b="1" i="1" dirty="0" smtClean="0">
              <a:solidFill>
                <a:srgbClr val="FFFF00"/>
              </a:solidFill>
            </a:endParaRPr>
          </a:p>
        </p:txBody>
      </p:sp>
    </p:spTree>
    <p:extLst>
      <p:ext uri="{BB962C8B-B14F-4D97-AF65-F5344CB8AC3E}">
        <p14:creationId xmlns:p14="http://schemas.microsoft.com/office/powerpoint/2010/main" val="180625457"/>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8:1 – 12 &amp; Luke 10:38 – 42 </a:t>
            </a:r>
            <a:endParaRPr lang="en-NZ" sz="3600" b="1" dirty="0">
              <a:solidFill>
                <a:schemeClr val="bg1"/>
              </a:solidFill>
            </a:endParaRPr>
          </a:p>
          <a:p>
            <a:pPr>
              <a:lnSpc>
                <a:spcPct val="100000"/>
              </a:lnSpc>
              <a:spcBef>
                <a:spcPts val="0"/>
              </a:spcBef>
            </a:pPr>
            <a:r>
              <a:rPr lang="en-NZ" sz="3400" b="1" dirty="0" smtClean="0">
                <a:solidFill>
                  <a:schemeClr val="bg1"/>
                </a:solidFill>
              </a:rPr>
              <a:t>Grow in the Word of God</a:t>
            </a:r>
          </a:p>
          <a:p>
            <a:pPr marL="514350" indent="-514350" algn="l">
              <a:lnSpc>
                <a:spcPct val="100000"/>
              </a:lnSpc>
              <a:spcBef>
                <a:spcPts val="0"/>
              </a:spcBef>
              <a:buAutoNum type="arabicPeriod"/>
            </a:pPr>
            <a:r>
              <a:rPr lang="en-NZ" sz="3400" b="1" dirty="0" smtClean="0">
                <a:solidFill>
                  <a:schemeClr val="bg1"/>
                </a:solidFill>
              </a:rPr>
              <a:t>Sit at the Lord’s feet</a:t>
            </a:r>
          </a:p>
          <a:p>
            <a:pPr marL="514350" indent="-514350" algn="l">
              <a:lnSpc>
                <a:spcPct val="100000"/>
              </a:lnSpc>
              <a:spcBef>
                <a:spcPts val="0"/>
              </a:spcBef>
              <a:buAutoNum type="arabicPeriod"/>
            </a:pPr>
            <a:endParaRPr lang="en-NZ" sz="3400" b="1" dirty="0">
              <a:solidFill>
                <a:schemeClr val="bg1"/>
              </a:solidFill>
            </a:endParaRPr>
          </a:p>
          <a:p>
            <a:pPr marL="514350" indent="-514350" algn="l">
              <a:lnSpc>
                <a:spcPct val="100000"/>
              </a:lnSpc>
              <a:spcBef>
                <a:spcPts val="0"/>
              </a:spcBef>
              <a:buAutoNum type="arabicPeriod"/>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V39 Her sister, Mary, sat at the Lord’s feet</a:t>
            </a:r>
            <a:endParaRPr lang="en-NZ" sz="3400" b="1" i="1" dirty="0" smtClean="0">
              <a:solidFill>
                <a:srgbClr val="FFFF00"/>
              </a:solidFill>
            </a:endParaRPr>
          </a:p>
        </p:txBody>
      </p:sp>
    </p:spTree>
    <p:extLst>
      <p:ext uri="{BB962C8B-B14F-4D97-AF65-F5344CB8AC3E}">
        <p14:creationId xmlns:p14="http://schemas.microsoft.com/office/powerpoint/2010/main" val="1991577051"/>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8:1 – 12 </a:t>
            </a:r>
            <a:endParaRPr lang="en-NZ" sz="3600" b="1" dirty="0">
              <a:solidFill>
                <a:schemeClr val="bg1"/>
              </a:solidFill>
            </a:endParaRPr>
          </a:p>
          <a:p>
            <a:pPr algn="l">
              <a:lnSpc>
                <a:spcPct val="100000"/>
              </a:lnSpc>
              <a:spcBef>
                <a:spcPts val="0"/>
              </a:spcBef>
            </a:pPr>
            <a:r>
              <a:rPr lang="en-NZ" sz="3400" b="1" dirty="0" smtClean="0">
                <a:solidFill>
                  <a:schemeClr val="bg1"/>
                </a:solidFill>
              </a:rPr>
              <a:t>1 I </a:t>
            </a:r>
            <a:r>
              <a:rPr lang="en-NZ" sz="3400" b="1" dirty="0">
                <a:solidFill>
                  <a:schemeClr val="bg1"/>
                </a:solidFill>
              </a:rPr>
              <a:t>had another vision from the Sovereign Lord. In it I saw a basket of fruit. 2 The Lord asked, “Amos, what do you see?”</a:t>
            </a: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dirty="0">
                <a:solidFill>
                  <a:schemeClr val="bg1"/>
                </a:solidFill>
              </a:rPr>
              <a:t>“A basket of fruit,” I answered.</a:t>
            </a: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dirty="0">
                <a:solidFill>
                  <a:schemeClr val="bg1"/>
                </a:solidFill>
              </a:rPr>
              <a:t>The Lord said to me, “The </a:t>
            </a:r>
            <a:r>
              <a:rPr lang="en-NZ" sz="3400" b="1" dirty="0" smtClean="0">
                <a:solidFill>
                  <a:schemeClr val="bg1"/>
                </a:solidFill>
              </a:rPr>
              <a:t>end </a:t>
            </a:r>
            <a:r>
              <a:rPr lang="en-NZ" sz="3400" b="1" dirty="0">
                <a:solidFill>
                  <a:schemeClr val="bg1"/>
                </a:solidFill>
              </a:rPr>
              <a:t>has come for my people Israel. I will not change my mind again about punishing them. 3 On that day the songs in the palace will become cries of mourning. There will be dead bodies everywhere. They will be cast out in silence</a:t>
            </a:r>
            <a:r>
              <a:rPr lang="en-NZ" sz="3400" b="1" dirty="0" smtClean="0">
                <a:solidFill>
                  <a:schemeClr val="bg1"/>
                </a:solidFill>
              </a:rPr>
              <a:t>.”</a:t>
            </a:r>
          </a:p>
        </p:txBody>
      </p:sp>
    </p:spTree>
    <p:extLst>
      <p:ext uri="{BB962C8B-B14F-4D97-AF65-F5344CB8AC3E}">
        <p14:creationId xmlns:p14="http://schemas.microsoft.com/office/powerpoint/2010/main" val="3089606646"/>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8:1 – 12 &amp; Luke 10:38 – 42 </a:t>
            </a:r>
            <a:endParaRPr lang="en-NZ" sz="3600" b="1" dirty="0">
              <a:solidFill>
                <a:schemeClr val="bg1"/>
              </a:solidFill>
            </a:endParaRPr>
          </a:p>
          <a:p>
            <a:pPr>
              <a:lnSpc>
                <a:spcPct val="100000"/>
              </a:lnSpc>
              <a:spcBef>
                <a:spcPts val="0"/>
              </a:spcBef>
            </a:pPr>
            <a:r>
              <a:rPr lang="en-NZ" sz="3400" b="1" dirty="0" smtClean="0">
                <a:solidFill>
                  <a:schemeClr val="bg1"/>
                </a:solidFill>
              </a:rPr>
              <a:t>Grow in the Word of God</a:t>
            </a:r>
          </a:p>
          <a:p>
            <a:pPr marL="514350" indent="-514350" algn="l">
              <a:lnSpc>
                <a:spcPct val="100000"/>
              </a:lnSpc>
              <a:spcBef>
                <a:spcPts val="0"/>
              </a:spcBef>
              <a:buAutoNum type="arabicPeriod"/>
            </a:pPr>
            <a:r>
              <a:rPr lang="en-NZ" sz="3400" b="1" dirty="0" smtClean="0">
                <a:solidFill>
                  <a:schemeClr val="bg1"/>
                </a:solidFill>
              </a:rPr>
              <a:t>Sit at the Lord’s feet</a:t>
            </a:r>
          </a:p>
          <a:p>
            <a:pPr algn="l">
              <a:lnSpc>
                <a:spcPct val="100000"/>
              </a:lnSpc>
              <a:spcBef>
                <a:spcPts val="0"/>
              </a:spcBef>
            </a:pPr>
            <a:r>
              <a:rPr lang="en-NZ" sz="3400" b="1" dirty="0" smtClean="0">
                <a:solidFill>
                  <a:schemeClr val="bg1"/>
                </a:solidFill>
              </a:rPr>
              <a:t>	study and learn from the Lord</a:t>
            </a:r>
            <a:endParaRPr lang="en-NZ" sz="3400" b="1" dirty="0">
              <a:solidFill>
                <a:schemeClr val="bg1"/>
              </a:solidFill>
            </a:endParaRPr>
          </a:p>
          <a:p>
            <a:pPr marL="514350" indent="-514350" algn="l">
              <a:lnSpc>
                <a:spcPct val="100000"/>
              </a:lnSpc>
              <a:spcBef>
                <a:spcPts val="0"/>
              </a:spcBef>
              <a:buAutoNum type="arabicPeriod"/>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V39 Her sister, Mary, sat at the Lord’s feet</a:t>
            </a:r>
            <a:endParaRPr lang="en-NZ" sz="3400" b="1" i="1" dirty="0" smtClean="0">
              <a:solidFill>
                <a:srgbClr val="FFFF00"/>
              </a:solidFill>
            </a:endParaRPr>
          </a:p>
        </p:txBody>
      </p:sp>
    </p:spTree>
    <p:extLst>
      <p:ext uri="{BB962C8B-B14F-4D97-AF65-F5344CB8AC3E}">
        <p14:creationId xmlns:p14="http://schemas.microsoft.com/office/powerpoint/2010/main" val="3419704572"/>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8:1 – 12 &amp; Luke 10:38 – 42 </a:t>
            </a:r>
            <a:endParaRPr lang="en-NZ" sz="3600" b="1" dirty="0">
              <a:solidFill>
                <a:schemeClr val="bg1"/>
              </a:solidFill>
            </a:endParaRPr>
          </a:p>
          <a:p>
            <a:pPr>
              <a:lnSpc>
                <a:spcPct val="100000"/>
              </a:lnSpc>
              <a:spcBef>
                <a:spcPts val="0"/>
              </a:spcBef>
            </a:pPr>
            <a:r>
              <a:rPr lang="en-NZ" sz="3400" b="1" dirty="0" smtClean="0">
                <a:solidFill>
                  <a:schemeClr val="bg1"/>
                </a:solidFill>
              </a:rPr>
              <a:t>Grow in the Word of God</a:t>
            </a:r>
          </a:p>
          <a:p>
            <a:pPr marL="514350" indent="-514350" algn="l">
              <a:lnSpc>
                <a:spcPct val="100000"/>
              </a:lnSpc>
              <a:spcBef>
                <a:spcPts val="0"/>
              </a:spcBef>
              <a:buAutoNum type="arabicPeriod"/>
            </a:pPr>
            <a:r>
              <a:rPr lang="en-NZ" sz="3400" b="1" dirty="0" smtClean="0">
                <a:solidFill>
                  <a:schemeClr val="bg1"/>
                </a:solidFill>
              </a:rPr>
              <a:t>Sit at the Lord’s feet</a:t>
            </a:r>
          </a:p>
          <a:p>
            <a:pPr algn="l">
              <a:lnSpc>
                <a:spcPct val="100000"/>
              </a:lnSpc>
              <a:spcBef>
                <a:spcPts val="0"/>
              </a:spcBef>
            </a:pPr>
            <a:r>
              <a:rPr lang="en-NZ" sz="3400" b="1" dirty="0" smtClean="0">
                <a:solidFill>
                  <a:schemeClr val="bg1"/>
                </a:solidFill>
              </a:rPr>
              <a:t>	study and learn from the Lord</a:t>
            </a:r>
          </a:p>
          <a:p>
            <a:pPr algn="l">
              <a:lnSpc>
                <a:spcPct val="100000"/>
              </a:lnSpc>
              <a:spcBef>
                <a:spcPts val="0"/>
              </a:spcBef>
            </a:pPr>
            <a:r>
              <a:rPr lang="en-NZ" sz="3400" b="1" dirty="0" smtClean="0">
                <a:solidFill>
                  <a:schemeClr val="bg1"/>
                </a:solidFill>
              </a:rPr>
              <a:t>	be a disciple of the Lord</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V39 Her sister, Mary, sat at the Lord’s feet</a:t>
            </a:r>
            <a:endParaRPr lang="en-NZ" sz="3400" b="1" i="1" dirty="0" smtClean="0">
              <a:solidFill>
                <a:srgbClr val="FFFF00"/>
              </a:solidFill>
            </a:endParaRPr>
          </a:p>
        </p:txBody>
      </p:sp>
    </p:spTree>
    <p:extLst>
      <p:ext uri="{BB962C8B-B14F-4D97-AF65-F5344CB8AC3E}">
        <p14:creationId xmlns:p14="http://schemas.microsoft.com/office/powerpoint/2010/main" val="3500955341"/>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8:1 – 12 &amp; Luke 10:38 – 42 </a:t>
            </a:r>
            <a:endParaRPr lang="en-NZ" sz="3600" b="1" dirty="0">
              <a:solidFill>
                <a:schemeClr val="bg1"/>
              </a:solidFill>
            </a:endParaRPr>
          </a:p>
          <a:p>
            <a:pPr>
              <a:lnSpc>
                <a:spcPct val="100000"/>
              </a:lnSpc>
              <a:spcBef>
                <a:spcPts val="0"/>
              </a:spcBef>
            </a:pPr>
            <a:r>
              <a:rPr lang="en-NZ" sz="3400" b="1" dirty="0" smtClean="0">
                <a:solidFill>
                  <a:schemeClr val="bg1"/>
                </a:solidFill>
              </a:rPr>
              <a:t>Grow in the Word of God</a:t>
            </a:r>
          </a:p>
          <a:p>
            <a:pPr marL="514350" indent="-514350" algn="l">
              <a:lnSpc>
                <a:spcPct val="100000"/>
              </a:lnSpc>
              <a:spcBef>
                <a:spcPts val="0"/>
              </a:spcBef>
              <a:buAutoNum type="arabicPeriod"/>
            </a:pPr>
            <a:r>
              <a:rPr lang="en-NZ" sz="3400" b="1" dirty="0" smtClean="0">
                <a:solidFill>
                  <a:schemeClr val="bg1"/>
                </a:solidFill>
              </a:rPr>
              <a:t>Sit at the Lord’s feet</a:t>
            </a:r>
          </a:p>
          <a:p>
            <a:pPr algn="l">
              <a:lnSpc>
                <a:spcPct val="100000"/>
              </a:lnSpc>
              <a:spcBef>
                <a:spcPts val="0"/>
              </a:spcBef>
            </a:pPr>
            <a:r>
              <a:rPr lang="en-NZ" sz="3400" b="1" dirty="0" smtClean="0">
                <a:solidFill>
                  <a:schemeClr val="bg1"/>
                </a:solidFill>
              </a:rPr>
              <a:t>	study and learn from the Lord</a:t>
            </a:r>
          </a:p>
          <a:p>
            <a:pPr algn="l">
              <a:lnSpc>
                <a:spcPct val="100000"/>
              </a:lnSpc>
              <a:spcBef>
                <a:spcPts val="0"/>
              </a:spcBef>
            </a:pPr>
            <a:r>
              <a:rPr lang="en-NZ" sz="3400" b="1" dirty="0" smtClean="0">
                <a:solidFill>
                  <a:schemeClr val="bg1"/>
                </a:solidFill>
              </a:rPr>
              <a:t>	be a disciple of the Lord</a:t>
            </a:r>
          </a:p>
          <a:p>
            <a:pPr algn="l">
              <a:lnSpc>
                <a:spcPct val="100000"/>
              </a:lnSpc>
              <a:spcBef>
                <a:spcPts val="0"/>
              </a:spcBef>
            </a:pPr>
            <a:r>
              <a:rPr lang="en-NZ" sz="3400" b="1" dirty="0" smtClean="0">
                <a:solidFill>
                  <a:schemeClr val="bg1"/>
                </a:solidFill>
              </a:rPr>
              <a:t>	overcome barriers to sit at the Lord’s feet</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V39 Her sister, Mary, sat at the Lord’s feet</a:t>
            </a:r>
            <a:endParaRPr lang="en-NZ" sz="3400" b="1" i="1" dirty="0" smtClean="0">
              <a:solidFill>
                <a:srgbClr val="FFFF00"/>
              </a:solidFill>
            </a:endParaRPr>
          </a:p>
        </p:txBody>
      </p:sp>
    </p:spTree>
    <p:extLst>
      <p:ext uri="{BB962C8B-B14F-4D97-AF65-F5344CB8AC3E}">
        <p14:creationId xmlns:p14="http://schemas.microsoft.com/office/powerpoint/2010/main" val="2681962445"/>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8:1 – 12 &amp; Luke 10:38 – 42 </a:t>
            </a:r>
            <a:endParaRPr lang="en-NZ" sz="3600" b="1" dirty="0">
              <a:solidFill>
                <a:schemeClr val="bg1"/>
              </a:solidFill>
            </a:endParaRPr>
          </a:p>
          <a:p>
            <a:pPr>
              <a:lnSpc>
                <a:spcPct val="100000"/>
              </a:lnSpc>
              <a:spcBef>
                <a:spcPts val="0"/>
              </a:spcBef>
            </a:pPr>
            <a:r>
              <a:rPr lang="en-NZ" sz="3400" b="1" dirty="0" smtClean="0">
                <a:solidFill>
                  <a:schemeClr val="bg1"/>
                </a:solidFill>
              </a:rPr>
              <a:t>Grow in the Word of God</a:t>
            </a:r>
          </a:p>
          <a:p>
            <a:pPr marL="514350" indent="-514350" algn="l">
              <a:lnSpc>
                <a:spcPct val="100000"/>
              </a:lnSpc>
              <a:spcBef>
                <a:spcPts val="0"/>
              </a:spcBef>
              <a:buAutoNum type="arabicPeriod"/>
            </a:pPr>
            <a:r>
              <a:rPr lang="en-NZ" sz="3400" b="1" dirty="0" smtClean="0">
                <a:solidFill>
                  <a:schemeClr val="bg1"/>
                </a:solidFill>
              </a:rPr>
              <a:t>Sit at the Lord’s feet</a:t>
            </a:r>
          </a:p>
          <a:p>
            <a:pPr algn="l">
              <a:lnSpc>
                <a:spcPct val="100000"/>
              </a:lnSpc>
              <a:spcBef>
                <a:spcPts val="0"/>
              </a:spcBef>
            </a:pPr>
            <a:r>
              <a:rPr lang="en-NZ" sz="3400" b="1" dirty="0" smtClean="0">
                <a:solidFill>
                  <a:schemeClr val="bg1"/>
                </a:solidFill>
              </a:rPr>
              <a:t>	study and learn from the Lord</a:t>
            </a:r>
          </a:p>
          <a:p>
            <a:pPr algn="l">
              <a:lnSpc>
                <a:spcPct val="100000"/>
              </a:lnSpc>
              <a:spcBef>
                <a:spcPts val="0"/>
              </a:spcBef>
            </a:pPr>
            <a:r>
              <a:rPr lang="en-NZ" sz="3400" b="1" dirty="0" smtClean="0">
                <a:solidFill>
                  <a:schemeClr val="bg1"/>
                </a:solidFill>
              </a:rPr>
              <a:t>	be a disciple of the Lord</a:t>
            </a:r>
          </a:p>
          <a:p>
            <a:pPr algn="l">
              <a:lnSpc>
                <a:spcPct val="100000"/>
              </a:lnSpc>
              <a:spcBef>
                <a:spcPts val="0"/>
              </a:spcBef>
            </a:pPr>
            <a:r>
              <a:rPr lang="en-NZ" sz="3400" b="1" dirty="0" smtClean="0">
                <a:solidFill>
                  <a:schemeClr val="bg1"/>
                </a:solidFill>
              </a:rPr>
              <a:t>	overcome barriers to sit at the Lord’s feet</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OT V4 Listen to this, you who rob the poor and trample down the needy!</a:t>
            </a:r>
            <a:endParaRPr lang="en-NZ" sz="3400" b="1" i="1" dirty="0" smtClean="0">
              <a:solidFill>
                <a:srgbClr val="FFFF00"/>
              </a:solidFill>
            </a:endParaRPr>
          </a:p>
        </p:txBody>
      </p:sp>
    </p:spTree>
    <p:extLst>
      <p:ext uri="{BB962C8B-B14F-4D97-AF65-F5344CB8AC3E}">
        <p14:creationId xmlns:p14="http://schemas.microsoft.com/office/powerpoint/2010/main" val="4158671788"/>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8:1 – 12 &amp; Luke 10:38 – 42 </a:t>
            </a:r>
            <a:endParaRPr lang="en-NZ" sz="3600" b="1" dirty="0">
              <a:solidFill>
                <a:schemeClr val="bg1"/>
              </a:solidFill>
            </a:endParaRPr>
          </a:p>
          <a:p>
            <a:pPr>
              <a:lnSpc>
                <a:spcPct val="100000"/>
              </a:lnSpc>
              <a:spcBef>
                <a:spcPts val="0"/>
              </a:spcBef>
            </a:pPr>
            <a:r>
              <a:rPr lang="en-NZ" sz="3400" b="1" dirty="0" smtClean="0">
                <a:solidFill>
                  <a:schemeClr val="bg1"/>
                </a:solidFill>
              </a:rPr>
              <a:t>Grow in the Word of God</a:t>
            </a:r>
          </a:p>
          <a:p>
            <a:pPr marL="514350" indent="-514350" algn="l">
              <a:lnSpc>
                <a:spcPct val="100000"/>
              </a:lnSpc>
              <a:spcBef>
                <a:spcPts val="0"/>
              </a:spcBef>
              <a:buAutoNum type="arabicPeriod"/>
            </a:pPr>
            <a:r>
              <a:rPr lang="en-NZ" sz="3400" b="1" dirty="0" smtClean="0">
                <a:solidFill>
                  <a:schemeClr val="bg1"/>
                </a:solidFill>
              </a:rPr>
              <a:t>Sit at the Lord’s feet</a:t>
            </a:r>
          </a:p>
          <a:p>
            <a:pPr algn="l">
              <a:lnSpc>
                <a:spcPct val="100000"/>
              </a:lnSpc>
              <a:spcBef>
                <a:spcPts val="0"/>
              </a:spcBef>
            </a:pPr>
            <a:r>
              <a:rPr lang="en-NZ" sz="3400" b="1" dirty="0" smtClean="0">
                <a:solidFill>
                  <a:schemeClr val="bg1"/>
                </a:solidFill>
              </a:rPr>
              <a:t>	study and learn from the Lord</a:t>
            </a:r>
          </a:p>
          <a:p>
            <a:pPr algn="l">
              <a:lnSpc>
                <a:spcPct val="100000"/>
              </a:lnSpc>
              <a:spcBef>
                <a:spcPts val="0"/>
              </a:spcBef>
            </a:pPr>
            <a:r>
              <a:rPr lang="en-NZ" sz="3400" b="1" dirty="0" smtClean="0">
                <a:solidFill>
                  <a:schemeClr val="bg1"/>
                </a:solidFill>
              </a:rPr>
              <a:t>	be a disciple of the Lord</a:t>
            </a:r>
          </a:p>
          <a:p>
            <a:pPr algn="l">
              <a:lnSpc>
                <a:spcPct val="100000"/>
              </a:lnSpc>
              <a:spcBef>
                <a:spcPts val="0"/>
              </a:spcBef>
            </a:pPr>
            <a:r>
              <a:rPr lang="en-NZ" sz="3400" b="1" dirty="0" smtClean="0">
                <a:solidFill>
                  <a:schemeClr val="bg1"/>
                </a:solidFill>
              </a:rPr>
              <a:t>	overcome barriers to sit at the Lord’s feet</a:t>
            </a:r>
            <a:endParaRPr lang="en-NZ" sz="3400" b="1" dirty="0">
              <a:solidFill>
                <a:schemeClr val="bg1"/>
              </a:solidFill>
            </a:endParaRPr>
          </a:p>
          <a:p>
            <a:pPr algn="l">
              <a:lnSpc>
                <a:spcPct val="100000"/>
              </a:lnSpc>
              <a:spcBef>
                <a:spcPts val="0"/>
              </a:spcBef>
            </a:pPr>
            <a:r>
              <a:rPr lang="en-NZ" sz="3400" b="1" dirty="0" smtClean="0">
                <a:solidFill>
                  <a:schemeClr val="bg1"/>
                </a:solidFill>
              </a:rPr>
              <a:t>	overcome evil cultures</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OT V4 Listen to this, you who rob the poor and trample down the needy!</a:t>
            </a:r>
            <a:endParaRPr lang="en-NZ" sz="3400" b="1" i="1" dirty="0" smtClean="0">
              <a:solidFill>
                <a:srgbClr val="FFFF00"/>
              </a:solidFill>
            </a:endParaRPr>
          </a:p>
        </p:txBody>
      </p:sp>
    </p:spTree>
    <p:extLst>
      <p:ext uri="{BB962C8B-B14F-4D97-AF65-F5344CB8AC3E}">
        <p14:creationId xmlns:p14="http://schemas.microsoft.com/office/powerpoint/2010/main" val="1859212813"/>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8:1 – 12 &amp; Luke 10:38 – 42 </a:t>
            </a:r>
            <a:endParaRPr lang="en-NZ" sz="3600" b="1" dirty="0">
              <a:solidFill>
                <a:schemeClr val="bg1"/>
              </a:solidFill>
            </a:endParaRPr>
          </a:p>
          <a:p>
            <a:pPr>
              <a:lnSpc>
                <a:spcPct val="100000"/>
              </a:lnSpc>
              <a:spcBef>
                <a:spcPts val="0"/>
              </a:spcBef>
            </a:pPr>
            <a:r>
              <a:rPr lang="en-NZ" sz="3400" b="1" dirty="0" smtClean="0">
                <a:solidFill>
                  <a:schemeClr val="bg1"/>
                </a:solidFill>
              </a:rPr>
              <a:t>Grow in the Word of God</a:t>
            </a:r>
          </a:p>
          <a:p>
            <a:pPr marL="514350" indent="-514350" algn="l">
              <a:lnSpc>
                <a:spcPct val="100000"/>
              </a:lnSpc>
              <a:spcBef>
                <a:spcPts val="0"/>
              </a:spcBef>
              <a:buAutoNum type="arabicPeriod"/>
            </a:pPr>
            <a:r>
              <a:rPr lang="en-NZ" sz="3400" b="1" dirty="0" smtClean="0">
                <a:solidFill>
                  <a:schemeClr val="bg1"/>
                </a:solidFill>
              </a:rPr>
              <a:t>Sit at the Lord’s feet</a:t>
            </a:r>
          </a:p>
          <a:p>
            <a:pPr algn="l">
              <a:lnSpc>
                <a:spcPct val="100000"/>
              </a:lnSpc>
              <a:spcBef>
                <a:spcPts val="0"/>
              </a:spcBef>
            </a:pPr>
            <a:r>
              <a:rPr lang="en-NZ" sz="3400" b="1" dirty="0" smtClean="0">
                <a:solidFill>
                  <a:schemeClr val="bg1"/>
                </a:solidFill>
              </a:rPr>
              <a:t>	</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OT V4 Listen to this, you who rob the poor and trample down the needy!</a:t>
            </a:r>
            <a:endParaRPr lang="en-NZ" sz="3400" b="1" i="1" dirty="0" smtClean="0">
              <a:solidFill>
                <a:srgbClr val="FFFF00"/>
              </a:solidFill>
            </a:endParaRPr>
          </a:p>
        </p:txBody>
      </p:sp>
    </p:spTree>
    <p:extLst>
      <p:ext uri="{BB962C8B-B14F-4D97-AF65-F5344CB8AC3E}">
        <p14:creationId xmlns:p14="http://schemas.microsoft.com/office/powerpoint/2010/main" val="2603715149"/>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8:1 – 12 &amp; Luke 10:38 – 42 </a:t>
            </a:r>
            <a:endParaRPr lang="en-NZ" sz="3600" b="1" dirty="0">
              <a:solidFill>
                <a:schemeClr val="bg1"/>
              </a:solidFill>
            </a:endParaRPr>
          </a:p>
          <a:p>
            <a:pPr>
              <a:lnSpc>
                <a:spcPct val="100000"/>
              </a:lnSpc>
              <a:spcBef>
                <a:spcPts val="0"/>
              </a:spcBef>
            </a:pPr>
            <a:r>
              <a:rPr lang="en-NZ" sz="3400" b="1" dirty="0" smtClean="0">
                <a:solidFill>
                  <a:schemeClr val="bg1"/>
                </a:solidFill>
              </a:rPr>
              <a:t>Grow in the Word of God</a:t>
            </a:r>
          </a:p>
          <a:p>
            <a:pPr marL="514350" indent="-514350" algn="l">
              <a:lnSpc>
                <a:spcPct val="100000"/>
              </a:lnSpc>
              <a:spcBef>
                <a:spcPts val="0"/>
              </a:spcBef>
              <a:buAutoNum type="arabicPeriod"/>
            </a:pPr>
            <a:r>
              <a:rPr lang="en-NZ" sz="3400" b="1" dirty="0" smtClean="0">
                <a:solidFill>
                  <a:schemeClr val="bg1"/>
                </a:solidFill>
              </a:rPr>
              <a:t>Sit at the Lord’s feet</a:t>
            </a:r>
          </a:p>
          <a:p>
            <a:pPr algn="l">
              <a:lnSpc>
                <a:spcPct val="100000"/>
              </a:lnSpc>
              <a:spcBef>
                <a:spcPts val="0"/>
              </a:spcBef>
            </a:pPr>
            <a:r>
              <a:rPr lang="en-NZ" sz="3400" b="1" dirty="0" smtClean="0">
                <a:solidFill>
                  <a:schemeClr val="bg1"/>
                </a:solidFill>
              </a:rPr>
              <a:t>	</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V39…. Mary, sat at the Lord’s feet, listening to what he taught.</a:t>
            </a:r>
            <a:endParaRPr lang="en-NZ" sz="3400" b="1" i="1" dirty="0" smtClean="0">
              <a:solidFill>
                <a:srgbClr val="FFFF00"/>
              </a:solidFill>
            </a:endParaRPr>
          </a:p>
        </p:txBody>
      </p:sp>
    </p:spTree>
    <p:extLst>
      <p:ext uri="{BB962C8B-B14F-4D97-AF65-F5344CB8AC3E}">
        <p14:creationId xmlns:p14="http://schemas.microsoft.com/office/powerpoint/2010/main" val="2140398362"/>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8:1 – 12 &amp; Luke 10:38 – 42 </a:t>
            </a:r>
            <a:endParaRPr lang="en-NZ" sz="3600" b="1" dirty="0">
              <a:solidFill>
                <a:schemeClr val="bg1"/>
              </a:solidFill>
            </a:endParaRPr>
          </a:p>
          <a:p>
            <a:pPr>
              <a:lnSpc>
                <a:spcPct val="100000"/>
              </a:lnSpc>
              <a:spcBef>
                <a:spcPts val="0"/>
              </a:spcBef>
            </a:pPr>
            <a:r>
              <a:rPr lang="en-NZ" sz="3400" b="1" dirty="0" smtClean="0">
                <a:solidFill>
                  <a:schemeClr val="bg1"/>
                </a:solidFill>
              </a:rPr>
              <a:t>Grow in the Word of God</a:t>
            </a:r>
          </a:p>
          <a:p>
            <a:pPr marL="514350" indent="-514350" algn="l">
              <a:lnSpc>
                <a:spcPct val="100000"/>
              </a:lnSpc>
              <a:spcBef>
                <a:spcPts val="0"/>
              </a:spcBef>
              <a:buAutoNum type="arabicPeriod"/>
            </a:pPr>
            <a:r>
              <a:rPr lang="en-NZ" sz="3400" b="1" dirty="0" smtClean="0">
                <a:solidFill>
                  <a:schemeClr val="bg1"/>
                </a:solidFill>
              </a:rPr>
              <a:t>Sit at the Lord’s feet</a:t>
            </a:r>
          </a:p>
          <a:p>
            <a:pPr marL="514350" indent="-514350" algn="l">
              <a:lnSpc>
                <a:spcPct val="100000"/>
              </a:lnSpc>
              <a:spcBef>
                <a:spcPts val="0"/>
              </a:spcBef>
              <a:buAutoNum type="arabicPeriod"/>
            </a:pPr>
            <a:r>
              <a:rPr lang="en-NZ" sz="3400" b="1" dirty="0" smtClean="0">
                <a:solidFill>
                  <a:schemeClr val="bg1"/>
                </a:solidFill>
              </a:rPr>
              <a:t>Listen to the Lord’s teaching	</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V39…. Mary, sat at the Lord’s feet, listening to what he taught.</a:t>
            </a:r>
            <a:endParaRPr lang="en-NZ" sz="3400" b="1" i="1" dirty="0" smtClean="0">
              <a:solidFill>
                <a:srgbClr val="FFFF00"/>
              </a:solidFill>
            </a:endParaRPr>
          </a:p>
        </p:txBody>
      </p:sp>
    </p:spTree>
    <p:extLst>
      <p:ext uri="{BB962C8B-B14F-4D97-AF65-F5344CB8AC3E}">
        <p14:creationId xmlns:p14="http://schemas.microsoft.com/office/powerpoint/2010/main" val="1559887968"/>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8:1 – 12 &amp; Luke 10:38 – 42 </a:t>
            </a:r>
            <a:endParaRPr lang="en-NZ" sz="3600" b="1" dirty="0">
              <a:solidFill>
                <a:schemeClr val="bg1"/>
              </a:solidFill>
            </a:endParaRPr>
          </a:p>
          <a:p>
            <a:pPr>
              <a:lnSpc>
                <a:spcPct val="100000"/>
              </a:lnSpc>
              <a:spcBef>
                <a:spcPts val="0"/>
              </a:spcBef>
            </a:pPr>
            <a:r>
              <a:rPr lang="en-NZ" sz="3400" b="1" dirty="0" smtClean="0">
                <a:solidFill>
                  <a:schemeClr val="bg1"/>
                </a:solidFill>
              </a:rPr>
              <a:t>Grow in the Word of God</a:t>
            </a:r>
          </a:p>
          <a:p>
            <a:pPr marL="514350" indent="-514350" algn="l">
              <a:lnSpc>
                <a:spcPct val="100000"/>
              </a:lnSpc>
              <a:spcBef>
                <a:spcPts val="0"/>
              </a:spcBef>
              <a:buAutoNum type="arabicPeriod"/>
            </a:pPr>
            <a:r>
              <a:rPr lang="en-NZ" sz="3400" b="1" dirty="0" smtClean="0">
                <a:solidFill>
                  <a:schemeClr val="bg1"/>
                </a:solidFill>
              </a:rPr>
              <a:t>Sit at the Lord’s feet</a:t>
            </a:r>
          </a:p>
          <a:p>
            <a:pPr marL="514350" indent="-514350" algn="l">
              <a:lnSpc>
                <a:spcPct val="100000"/>
              </a:lnSpc>
              <a:spcBef>
                <a:spcPts val="0"/>
              </a:spcBef>
              <a:buAutoNum type="arabicPeriod"/>
            </a:pPr>
            <a:r>
              <a:rPr lang="en-NZ" sz="3400" b="1" dirty="0" smtClean="0">
                <a:solidFill>
                  <a:schemeClr val="bg1"/>
                </a:solidFill>
              </a:rPr>
              <a:t>Listen to the Lord’s teaching	</a:t>
            </a:r>
          </a:p>
          <a:p>
            <a:pPr algn="l">
              <a:lnSpc>
                <a:spcPct val="100000"/>
              </a:lnSpc>
              <a:spcBef>
                <a:spcPts val="0"/>
              </a:spcBef>
            </a:pPr>
            <a:r>
              <a:rPr lang="en-NZ" sz="3400" b="1" dirty="0" smtClean="0">
                <a:solidFill>
                  <a:schemeClr val="bg1"/>
                </a:solidFill>
              </a:rPr>
              <a:t>	- be still and focus</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V39…. Mary, sat at the Lord’s feet, listening to what he taught.</a:t>
            </a:r>
            <a:endParaRPr lang="en-NZ" sz="3400" b="1" i="1" dirty="0" smtClean="0">
              <a:solidFill>
                <a:srgbClr val="FFFF00"/>
              </a:solidFill>
            </a:endParaRPr>
          </a:p>
        </p:txBody>
      </p:sp>
    </p:spTree>
    <p:extLst>
      <p:ext uri="{BB962C8B-B14F-4D97-AF65-F5344CB8AC3E}">
        <p14:creationId xmlns:p14="http://schemas.microsoft.com/office/powerpoint/2010/main" val="1662878182"/>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8:1 – 12 &amp; Luke 10:38 – 42 </a:t>
            </a:r>
            <a:endParaRPr lang="en-NZ" sz="3600" b="1" dirty="0">
              <a:solidFill>
                <a:schemeClr val="bg1"/>
              </a:solidFill>
            </a:endParaRPr>
          </a:p>
          <a:p>
            <a:pPr>
              <a:lnSpc>
                <a:spcPct val="100000"/>
              </a:lnSpc>
              <a:spcBef>
                <a:spcPts val="0"/>
              </a:spcBef>
            </a:pPr>
            <a:r>
              <a:rPr lang="en-NZ" sz="3400" b="1" dirty="0" smtClean="0">
                <a:solidFill>
                  <a:schemeClr val="bg1"/>
                </a:solidFill>
              </a:rPr>
              <a:t>Grow in the Word of God</a:t>
            </a:r>
          </a:p>
          <a:p>
            <a:pPr marL="514350" indent="-514350" algn="l">
              <a:lnSpc>
                <a:spcPct val="100000"/>
              </a:lnSpc>
              <a:spcBef>
                <a:spcPts val="0"/>
              </a:spcBef>
              <a:buAutoNum type="arabicPeriod"/>
            </a:pPr>
            <a:r>
              <a:rPr lang="en-NZ" sz="3400" b="1" dirty="0" smtClean="0">
                <a:solidFill>
                  <a:schemeClr val="bg1"/>
                </a:solidFill>
              </a:rPr>
              <a:t>Sit at the Lord’s feet</a:t>
            </a:r>
          </a:p>
          <a:p>
            <a:pPr marL="514350" indent="-514350" algn="l">
              <a:lnSpc>
                <a:spcPct val="100000"/>
              </a:lnSpc>
              <a:spcBef>
                <a:spcPts val="0"/>
              </a:spcBef>
              <a:buAutoNum type="arabicPeriod"/>
            </a:pPr>
            <a:r>
              <a:rPr lang="en-NZ" sz="3400" b="1" dirty="0" smtClean="0">
                <a:solidFill>
                  <a:schemeClr val="bg1"/>
                </a:solidFill>
              </a:rPr>
              <a:t>Listen to the Lord’s teaching	</a:t>
            </a:r>
          </a:p>
          <a:p>
            <a:pPr algn="l">
              <a:lnSpc>
                <a:spcPct val="100000"/>
              </a:lnSpc>
              <a:spcBef>
                <a:spcPts val="0"/>
              </a:spcBef>
            </a:pPr>
            <a:r>
              <a:rPr lang="en-NZ" sz="3400" b="1" dirty="0" smtClean="0">
                <a:solidFill>
                  <a:schemeClr val="bg1"/>
                </a:solidFill>
              </a:rPr>
              <a:t>	- be still and focus</a:t>
            </a:r>
            <a:endParaRPr lang="en-NZ" sz="3400" b="1" dirty="0">
              <a:solidFill>
                <a:schemeClr val="bg1"/>
              </a:solidFill>
            </a:endParaRPr>
          </a:p>
          <a:p>
            <a:pPr algn="l">
              <a:lnSpc>
                <a:spcPct val="100000"/>
              </a:lnSpc>
              <a:spcBef>
                <a:spcPts val="0"/>
              </a:spcBef>
            </a:pPr>
            <a:r>
              <a:rPr lang="en-NZ" sz="3400" b="1" dirty="0" smtClean="0">
                <a:solidFill>
                  <a:schemeClr val="bg1"/>
                </a:solidFill>
              </a:rPr>
              <a:t>	- give one’s attention </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V39…. Mary, sat at the Lord’s feet, listening to what he taught.</a:t>
            </a:r>
            <a:endParaRPr lang="en-NZ" sz="3400" b="1" i="1" dirty="0" smtClean="0">
              <a:solidFill>
                <a:srgbClr val="FFFF00"/>
              </a:solidFill>
            </a:endParaRPr>
          </a:p>
        </p:txBody>
      </p:sp>
    </p:spTree>
    <p:extLst>
      <p:ext uri="{BB962C8B-B14F-4D97-AF65-F5344CB8AC3E}">
        <p14:creationId xmlns:p14="http://schemas.microsoft.com/office/powerpoint/2010/main" val="852664711"/>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8:1 – 12 </a:t>
            </a:r>
            <a:endParaRPr lang="en-NZ" sz="3600" b="1" dirty="0">
              <a:solidFill>
                <a:schemeClr val="bg1"/>
              </a:solidFill>
            </a:endParaRPr>
          </a:p>
          <a:p>
            <a:pPr algn="l">
              <a:lnSpc>
                <a:spcPct val="100000"/>
              </a:lnSpc>
              <a:spcBef>
                <a:spcPts val="0"/>
              </a:spcBef>
            </a:pPr>
            <a:r>
              <a:rPr lang="en-NZ" sz="3400" b="1" dirty="0" smtClean="0">
                <a:solidFill>
                  <a:schemeClr val="bg1"/>
                </a:solidFill>
              </a:rPr>
              <a:t>4 </a:t>
            </a:r>
            <a:r>
              <a:rPr lang="en-NZ" sz="3400" b="1" dirty="0">
                <a:solidFill>
                  <a:schemeClr val="bg1"/>
                </a:solidFill>
              </a:rPr>
              <a:t>Listen to this, you that trample on the needy and try to destroy the poor of the country. 5 You say to yourselves, </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a:t>
            </a:r>
            <a:r>
              <a:rPr lang="en-NZ" sz="3400" b="1" dirty="0">
                <a:solidFill>
                  <a:schemeClr val="bg1"/>
                </a:solidFill>
              </a:rPr>
              <a:t>We can hardly wait for the holy days to be over so that we can sell our grain. When will the Sabbath end, so that we can start selling again? </a:t>
            </a:r>
            <a:endParaRPr lang="en-NZ" sz="3400" b="1" dirty="0" smtClean="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dirty="0" smtClean="0">
                <a:solidFill>
                  <a:schemeClr val="bg1"/>
                </a:solidFill>
              </a:rPr>
              <a:t>Then </a:t>
            </a:r>
            <a:r>
              <a:rPr lang="en-NZ" sz="3400" b="1" dirty="0">
                <a:solidFill>
                  <a:schemeClr val="bg1"/>
                </a:solidFill>
              </a:rPr>
              <a:t>we can overcharge, use false measures, and fix the scales to cheat our customers. </a:t>
            </a:r>
            <a:endParaRPr lang="en-NZ" sz="3400" b="1" dirty="0" smtClean="0">
              <a:solidFill>
                <a:schemeClr val="bg1"/>
              </a:solidFill>
            </a:endParaRPr>
          </a:p>
        </p:txBody>
      </p:sp>
    </p:spTree>
    <p:extLst>
      <p:ext uri="{BB962C8B-B14F-4D97-AF65-F5344CB8AC3E}">
        <p14:creationId xmlns:p14="http://schemas.microsoft.com/office/powerpoint/2010/main" val="2316488502"/>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8:1 – 12 &amp; Luke 10:38 – 42 </a:t>
            </a:r>
            <a:endParaRPr lang="en-NZ" sz="3600" b="1" dirty="0">
              <a:solidFill>
                <a:schemeClr val="bg1"/>
              </a:solidFill>
            </a:endParaRPr>
          </a:p>
          <a:p>
            <a:pPr>
              <a:lnSpc>
                <a:spcPct val="100000"/>
              </a:lnSpc>
              <a:spcBef>
                <a:spcPts val="0"/>
              </a:spcBef>
            </a:pPr>
            <a:r>
              <a:rPr lang="en-NZ" sz="3400" b="1" dirty="0" smtClean="0">
                <a:solidFill>
                  <a:schemeClr val="bg1"/>
                </a:solidFill>
              </a:rPr>
              <a:t>Grow in the Word of God</a:t>
            </a:r>
          </a:p>
          <a:p>
            <a:pPr marL="514350" indent="-514350" algn="l">
              <a:lnSpc>
                <a:spcPct val="100000"/>
              </a:lnSpc>
              <a:spcBef>
                <a:spcPts val="0"/>
              </a:spcBef>
              <a:buAutoNum type="arabicPeriod"/>
            </a:pPr>
            <a:r>
              <a:rPr lang="en-NZ" sz="3400" b="1" dirty="0" smtClean="0">
                <a:solidFill>
                  <a:schemeClr val="bg1"/>
                </a:solidFill>
              </a:rPr>
              <a:t>Sit at the Lord’s feet</a:t>
            </a:r>
          </a:p>
          <a:p>
            <a:pPr marL="514350" indent="-514350" algn="l">
              <a:lnSpc>
                <a:spcPct val="100000"/>
              </a:lnSpc>
              <a:spcBef>
                <a:spcPts val="0"/>
              </a:spcBef>
              <a:buAutoNum type="arabicPeriod"/>
            </a:pPr>
            <a:r>
              <a:rPr lang="en-NZ" sz="3400" b="1" dirty="0" smtClean="0">
                <a:solidFill>
                  <a:schemeClr val="bg1"/>
                </a:solidFill>
              </a:rPr>
              <a:t>Listen to the Lord’s teaching	</a:t>
            </a:r>
          </a:p>
          <a:p>
            <a:pPr algn="l">
              <a:lnSpc>
                <a:spcPct val="100000"/>
              </a:lnSpc>
              <a:spcBef>
                <a:spcPts val="0"/>
              </a:spcBef>
            </a:pPr>
            <a:r>
              <a:rPr lang="en-NZ" sz="3400" b="1" dirty="0" smtClean="0">
                <a:solidFill>
                  <a:schemeClr val="bg1"/>
                </a:solidFill>
              </a:rPr>
              <a:t>	- be still and focus</a:t>
            </a:r>
            <a:endParaRPr lang="en-NZ" sz="3400" b="1" dirty="0">
              <a:solidFill>
                <a:schemeClr val="bg1"/>
              </a:solidFill>
            </a:endParaRPr>
          </a:p>
          <a:p>
            <a:pPr algn="l">
              <a:lnSpc>
                <a:spcPct val="100000"/>
              </a:lnSpc>
              <a:spcBef>
                <a:spcPts val="0"/>
              </a:spcBef>
            </a:pPr>
            <a:r>
              <a:rPr lang="en-NZ" sz="3400" b="1" dirty="0" smtClean="0">
                <a:solidFill>
                  <a:schemeClr val="bg1"/>
                </a:solidFill>
              </a:rPr>
              <a:t>	- give one’s attention </a:t>
            </a:r>
          </a:p>
          <a:p>
            <a:pPr algn="l">
              <a:lnSpc>
                <a:spcPct val="100000"/>
              </a:lnSpc>
              <a:spcBef>
                <a:spcPts val="0"/>
              </a:spcBef>
            </a:pPr>
            <a:r>
              <a:rPr lang="en-NZ" sz="3400" b="1" dirty="0" smtClean="0">
                <a:solidFill>
                  <a:schemeClr val="bg1"/>
                </a:solidFill>
              </a:rPr>
              <a:t>	- Martha was distracted – could not listen</a:t>
            </a: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V39…. Mary, sat at the Lord’s feet, listening to what he taught.</a:t>
            </a:r>
            <a:endParaRPr lang="en-NZ" sz="3400" b="1" i="1" dirty="0" smtClean="0">
              <a:solidFill>
                <a:srgbClr val="FFFF00"/>
              </a:solidFill>
            </a:endParaRPr>
          </a:p>
        </p:txBody>
      </p:sp>
    </p:spTree>
    <p:extLst>
      <p:ext uri="{BB962C8B-B14F-4D97-AF65-F5344CB8AC3E}">
        <p14:creationId xmlns:p14="http://schemas.microsoft.com/office/powerpoint/2010/main" val="3509747331"/>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8:1 – 12 &amp; Luke 10:38 – 42 </a:t>
            </a:r>
            <a:endParaRPr lang="en-NZ" sz="3600" b="1" dirty="0">
              <a:solidFill>
                <a:schemeClr val="bg1"/>
              </a:solidFill>
            </a:endParaRPr>
          </a:p>
          <a:p>
            <a:pPr>
              <a:lnSpc>
                <a:spcPct val="100000"/>
              </a:lnSpc>
              <a:spcBef>
                <a:spcPts val="0"/>
              </a:spcBef>
            </a:pPr>
            <a:r>
              <a:rPr lang="en-NZ" sz="3400" b="1" dirty="0" smtClean="0">
                <a:solidFill>
                  <a:schemeClr val="bg1"/>
                </a:solidFill>
              </a:rPr>
              <a:t>Grow in the Word of God</a:t>
            </a:r>
          </a:p>
          <a:p>
            <a:pPr marL="514350" indent="-514350" algn="l">
              <a:lnSpc>
                <a:spcPct val="100000"/>
              </a:lnSpc>
              <a:spcBef>
                <a:spcPts val="0"/>
              </a:spcBef>
              <a:buAutoNum type="arabicPeriod"/>
            </a:pPr>
            <a:r>
              <a:rPr lang="en-NZ" sz="3400" b="1" dirty="0" smtClean="0">
                <a:solidFill>
                  <a:schemeClr val="bg1"/>
                </a:solidFill>
              </a:rPr>
              <a:t>Sit at the Lord’s feet</a:t>
            </a:r>
          </a:p>
          <a:p>
            <a:pPr marL="514350" indent="-514350" algn="l">
              <a:lnSpc>
                <a:spcPct val="100000"/>
              </a:lnSpc>
              <a:spcBef>
                <a:spcPts val="0"/>
              </a:spcBef>
              <a:buAutoNum type="arabicPeriod"/>
            </a:pPr>
            <a:r>
              <a:rPr lang="en-NZ" sz="3400" b="1" dirty="0" smtClean="0">
                <a:solidFill>
                  <a:schemeClr val="bg1"/>
                </a:solidFill>
              </a:rPr>
              <a:t>Listen to the Lord’s teaching	</a:t>
            </a:r>
          </a:p>
          <a:p>
            <a:pPr algn="l">
              <a:lnSpc>
                <a:spcPct val="100000"/>
              </a:lnSpc>
              <a:spcBef>
                <a:spcPts val="0"/>
              </a:spcBef>
            </a:pPr>
            <a:r>
              <a:rPr lang="en-NZ" sz="3400" b="1" dirty="0" smtClean="0">
                <a:solidFill>
                  <a:schemeClr val="bg1"/>
                </a:solidFill>
              </a:rPr>
              <a:t>	- be still and focus</a:t>
            </a:r>
            <a:endParaRPr lang="en-NZ" sz="3400" b="1" dirty="0">
              <a:solidFill>
                <a:schemeClr val="bg1"/>
              </a:solidFill>
            </a:endParaRPr>
          </a:p>
          <a:p>
            <a:pPr algn="l">
              <a:lnSpc>
                <a:spcPct val="100000"/>
              </a:lnSpc>
              <a:spcBef>
                <a:spcPts val="0"/>
              </a:spcBef>
            </a:pPr>
            <a:r>
              <a:rPr lang="en-NZ" sz="3400" b="1" dirty="0" smtClean="0">
                <a:solidFill>
                  <a:schemeClr val="bg1"/>
                </a:solidFill>
              </a:rPr>
              <a:t>	- give one’s attention </a:t>
            </a:r>
          </a:p>
          <a:p>
            <a:pPr algn="l">
              <a:lnSpc>
                <a:spcPct val="100000"/>
              </a:lnSpc>
              <a:spcBef>
                <a:spcPts val="0"/>
              </a:spcBef>
            </a:pPr>
            <a:r>
              <a:rPr lang="en-NZ" sz="3400" b="1" dirty="0" smtClean="0">
                <a:solidFill>
                  <a:schemeClr val="bg1"/>
                </a:solidFill>
              </a:rPr>
              <a:t>	- Martha was distracted – could not listen</a:t>
            </a:r>
          </a:p>
          <a:p>
            <a:pPr algn="l">
              <a:lnSpc>
                <a:spcPct val="100000"/>
              </a:lnSpc>
              <a:spcBef>
                <a:spcPts val="0"/>
              </a:spcBef>
            </a:pPr>
            <a:r>
              <a:rPr lang="en-NZ" sz="3400" b="1" dirty="0" smtClean="0">
                <a:solidFill>
                  <a:schemeClr val="bg1"/>
                </a:solidFill>
              </a:rPr>
              <a:t>	- OT story</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V39…. Mary, sat at the Lord’s feet, listening to what he taught.</a:t>
            </a:r>
            <a:endParaRPr lang="en-NZ" sz="3400" b="1" i="1" dirty="0" smtClean="0">
              <a:solidFill>
                <a:srgbClr val="FFFF00"/>
              </a:solidFill>
            </a:endParaRPr>
          </a:p>
        </p:txBody>
      </p:sp>
    </p:spTree>
    <p:extLst>
      <p:ext uri="{BB962C8B-B14F-4D97-AF65-F5344CB8AC3E}">
        <p14:creationId xmlns:p14="http://schemas.microsoft.com/office/powerpoint/2010/main" val="1197630666"/>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8:1 – 12 &amp; Luke 10:38 – 42 </a:t>
            </a:r>
            <a:endParaRPr lang="en-NZ" sz="3600" b="1" dirty="0">
              <a:solidFill>
                <a:schemeClr val="bg1"/>
              </a:solidFill>
            </a:endParaRPr>
          </a:p>
          <a:p>
            <a:pPr>
              <a:lnSpc>
                <a:spcPct val="100000"/>
              </a:lnSpc>
              <a:spcBef>
                <a:spcPts val="0"/>
              </a:spcBef>
            </a:pPr>
            <a:r>
              <a:rPr lang="en-NZ" sz="3400" b="1" dirty="0" smtClean="0">
                <a:solidFill>
                  <a:schemeClr val="bg1"/>
                </a:solidFill>
              </a:rPr>
              <a:t>Grow in the Word of God</a:t>
            </a:r>
          </a:p>
          <a:p>
            <a:pPr marL="514350" indent="-514350" algn="l">
              <a:lnSpc>
                <a:spcPct val="100000"/>
              </a:lnSpc>
              <a:spcBef>
                <a:spcPts val="0"/>
              </a:spcBef>
              <a:buAutoNum type="arabicPeriod"/>
            </a:pPr>
            <a:r>
              <a:rPr lang="en-NZ" sz="3400" b="1" dirty="0" smtClean="0">
                <a:solidFill>
                  <a:schemeClr val="bg1"/>
                </a:solidFill>
              </a:rPr>
              <a:t>Sit at the Lord’s feet</a:t>
            </a:r>
          </a:p>
          <a:p>
            <a:pPr marL="514350" indent="-514350" algn="l">
              <a:lnSpc>
                <a:spcPct val="100000"/>
              </a:lnSpc>
              <a:spcBef>
                <a:spcPts val="0"/>
              </a:spcBef>
              <a:buAutoNum type="arabicPeriod"/>
            </a:pPr>
            <a:r>
              <a:rPr lang="en-NZ" sz="3400" b="1" dirty="0" smtClean="0">
                <a:solidFill>
                  <a:schemeClr val="bg1"/>
                </a:solidFill>
              </a:rPr>
              <a:t>Listen to the Lord’s teaching	</a:t>
            </a:r>
          </a:p>
          <a:p>
            <a:pPr algn="l">
              <a:lnSpc>
                <a:spcPct val="100000"/>
              </a:lnSpc>
              <a:spcBef>
                <a:spcPts val="0"/>
              </a:spcBef>
            </a:pPr>
            <a:r>
              <a:rPr lang="en-NZ" sz="3400" b="1" dirty="0" smtClean="0">
                <a:solidFill>
                  <a:schemeClr val="bg1"/>
                </a:solidFill>
              </a:rPr>
              <a:t>	</a:t>
            </a:r>
            <a:r>
              <a:rPr lang="en-NZ" sz="3400" b="1" dirty="0">
                <a:solidFill>
                  <a:schemeClr val="bg1"/>
                </a:solidFill>
              </a:rPr>
              <a:t>- be still and focus</a:t>
            </a:r>
          </a:p>
          <a:p>
            <a:pPr algn="l">
              <a:lnSpc>
                <a:spcPct val="100000"/>
              </a:lnSpc>
              <a:spcBef>
                <a:spcPts val="0"/>
              </a:spcBef>
            </a:pPr>
            <a:r>
              <a:rPr lang="en-NZ" sz="3400" b="1" dirty="0">
                <a:solidFill>
                  <a:schemeClr val="bg1"/>
                </a:solidFill>
              </a:rPr>
              <a:t>	- give one’s attention </a:t>
            </a:r>
          </a:p>
          <a:p>
            <a:pPr algn="l">
              <a:lnSpc>
                <a:spcPct val="100000"/>
              </a:lnSpc>
              <a:spcBef>
                <a:spcPts val="0"/>
              </a:spcBef>
            </a:pPr>
            <a:r>
              <a:rPr lang="en-NZ" sz="3400" b="1" dirty="0" smtClean="0">
                <a:solidFill>
                  <a:schemeClr val="bg1"/>
                </a:solidFill>
              </a:rPr>
              <a:t>	- OT story</a:t>
            </a: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V5 </a:t>
            </a:r>
            <a:r>
              <a:rPr lang="en-NZ" sz="3400" b="1" i="1" dirty="0">
                <a:solidFill>
                  <a:srgbClr val="FFFF00"/>
                </a:solidFill>
              </a:rPr>
              <a:t>You can’t wait for the Sabbath day to be over and the religious festivals to end so you can get back to cheating the helpless.</a:t>
            </a:r>
            <a:endParaRPr lang="en-NZ" sz="3400" b="1" i="1" dirty="0" smtClean="0">
              <a:solidFill>
                <a:srgbClr val="FFFF00"/>
              </a:solidFill>
            </a:endParaRPr>
          </a:p>
        </p:txBody>
      </p:sp>
    </p:spTree>
    <p:extLst>
      <p:ext uri="{BB962C8B-B14F-4D97-AF65-F5344CB8AC3E}">
        <p14:creationId xmlns:p14="http://schemas.microsoft.com/office/powerpoint/2010/main" val="2812693444"/>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8:1 – 12 &amp; Luke 10:38 – 42 </a:t>
            </a:r>
            <a:endParaRPr lang="en-NZ" sz="3600" b="1" dirty="0">
              <a:solidFill>
                <a:schemeClr val="bg1"/>
              </a:solidFill>
            </a:endParaRPr>
          </a:p>
          <a:p>
            <a:pPr>
              <a:lnSpc>
                <a:spcPct val="100000"/>
              </a:lnSpc>
              <a:spcBef>
                <a:spcPts val="0"/>
              </a:spcBef>
            </a:pPr>
            <a:r>
              <a:rPr lang="en-NZ" sz="3400" b="1" dirty="0" smtClean="0">
                <a:solidFill>
                  <a:schemeClr val="bg1"/>
                </a:solidFill>
              </a:rPr>
              <a:t>Grow in the Word of God</a:t>
            </a:r>
          </a:p>
          <a:p>
            <a:pPr marL="514350" indent="-514350" algn="l">
              <a:lnSpc>
                <a:spcPct val="100000"/>
              </a:lnSpc>
              <a:spcBef>
                <a:spcPts val="0"/>
              </a:spcBef>
              <a:buAutoNum type="arabicPeriod"/>
            </a:pPr>
            <a:r>
              <a:rPr lang="en-NZ" sz="3400" b="1" dirty="0" smtClean="0">
                <a:solidFill>
                  <a:schemeClr val="bg1"/>
                </a:solidFill>
              </a:rPr>
              <a:t>Sit at the Lord’s feet</a:t>
            </a:r>
          </a:p>
          <a:p>
            <a:pPr marL="514350" indent="-514350" algn="l">
              <a:lnSpc>
                <a:spcPct val="100000"/>
              </a:lnSpc>
              <a:spcBef>
                <a:spcPts val="0"/>
              </a:spcBef>
              <a:buAutoNum type="arabicPeriod"/>
            </a:pPr>
            <a:r>
              <a:rPr lang="en-NZ" sz="3400" b="1" dirty="0" smtClean="0">
                <a:solidFill>
                  <a:schemeClr val="bg1"/>
                </a:solidFill>
              </a:rPr>
              <a:t>Listen to the Lord’s teaching	</a:t>
            </a:r>
          </a:p>
          <a:p>
            <a:pPr algn="l">
              <a:lnSpc>
                <a:spcPct val="100000"/>
              </a:lnSpc>
              <a:spcBef>
                <a:spcPts val="0"/>
              </a:spcBef>
            </a:pPr>
            <a:r>
              <a:rPr lang="en-NZ" sz="3400" b="1" dirty="0">
                <a:solidFill>
                  <a:schemeClr val="bg1"/>
                </a:solidFill>
              </a:rPr>
              <a:t>	- give one’s attention </a:t>
            </a:r>
          </a:p>
          <a:p>
            <a:pPr algn="l">
              <a:lnSpc>
                <a:spcPct val="100000"/>
              </a:lnSpc>
              <a:spcBef>
                <a:spcPts val="0"/>
              </a:spcBef>
            </a:pPr>
            <a:r>
              <a:rPr lang="en-NZ" sz="3400" b="1" dirty="0" smtClean="0">
                <a:solidFill>
                  <a:schemeClr val="bg1"/>
                </a:solidFill>
              </a:rPr>
              <a:t>	- OT story</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	- They keep the Sabbath</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V5 </a:t>
            </a:r>
            <a:r>
              <a:rPr lang="en-NZ" sz="3400" b="1" i="1" dirty="0">
                <a:solidFill>
                  <a:srgbClr val="FFFF00"/>
                </a:solidFill>
              </a:rPr>
              <a:t>You can’t wait for the Sabbath day to be over and the religious festivals to end so you can get back to cheating the helpless.</a:t>
            </a:r>
            <a:endParaRPr lang="en-NZ" sz="3400" b="1" i="1" dirty="0" smtClean="0">
              <a:solidFill>
                <a:srgbClr val="FFFF00"/>
              </a:solidFill>
            </a:endParaRPr>
          </a:p>
        </p:txBody>
      </p:sp>
    </p:spTree>
    <p:extLst>
      <p:ext uri="{BB962C8B-B14F-4D97-AF65-F5344CB8AC3E}">
        <p14:creationId xmlns:p14="http://schemas.microsoft.com/office/powerpoint/2010/main" val="2686765609"/>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8:1 – 12 &amp; Luke 10:38 – 42 </a:t>
            </a:r>
            <a:endParaRPr lang="en-NZ" sz="3600" b="1" dirty="0">
              <a:solidFill>
                <a:schemeClr val="bg1"/>
              </a:solidFill>
            </a:endParaRPr>
          </a:p>
          <a:p>
            <a:pPr>
              <a:lnSpc>
                <a:spcPct val="100000"/>
              </a:lnSpc>
              <a:spcBef>
                <a:spcPts val="0"/>
              </a:spcBef>
            </a:pPr>
            <a:r>
              <a:rPr lang="en-NZ" sz="3400" b="1" dirty="0" smtClean="0">
                <a:solidFill>
                  <a:schemeClr val="bg1"/>
                </a:solidFill>
              </a:rPr>
              <a:t>Grow in the Word of God</a:t>
            </a:r>
          </a:p>
          <a:p>
            <a:pPr marL="514350" indent="-514350" algn="l">
              <a:lnSpc>
                <a:spcPct val="100000"/>
              </a:lnSpc>
              <a:spcBef>
                <a:spcPts val="0"/>
              </a:spcBef>
              <a:buAutoNum type="arabicPeriod"/>
            </a:pPr>
            <a:r>
              <a:rPr lang="en-NZ" sz="3400" b="1" dirty="0" smtClean="0">
                <a:solidFill>
                  <a:schemeClr val="bg1"/>
                </a:solidFill>
              </a:rPr>
              <a:t>Sit at the Lord’s feet</a:t>
            </a:r>
          </a:p>
          <a:p>
            <a:pPr marL="514350" indent="-514350" algn="l">
              <a:lnSpc>
                <a:spcPct val="100000"/>
              </a:lnSpc>
              <a:spcBef>
                <a:spcPts val="0"/>
              </a:spcBef>
              <a:buAutoNum type="arabicPeriod"/>
            </a:pPr>
            <a:r>
              <a:rPr lang="en-NZ" sz="3400" b="1" dirty="0" smtClean="0">
                <a:solidFill>
                  <a:schemeClr val="bg1"/>
                </a:solidFill>
              </a:rPr>
              <a:t>Listen to the Lord’s teaching	</a:t>
            </a:r>
          </a:p>
          <a:p>
            <a:pPr algn="l">
              <a:lnSpc>
                <a:spcPct val="100000"/>
              </a:lnSpc>
              <a:spcBef>
                <a:spcPts val="0"/>
              </a:spcBef>
            </a:pPr>
            <a:r>
              <a:rPr lang="en-NZ" sz="3400" b="1" dirty="0">
                <a:solidFill>
                  <a:schemeClr val="bg1"/>
                </a:solidFill>
              </a:rPr>
              <a:t>	- give one’s attention </a:t>
            </a:r>
          </a:p>
          <a:p>
            <a:pPr algn="l">
              <a:lnSpc>
                <a:spcPct val="100000"/>
              </a:lnSpc>
              <a:spcBef>
                <a:spcPts val="0"/>
              </a:spcBef>
            </a:pPr>
            <a:r>
              <a:rPr lang="en-NZ" sz="3400" b="1" dirty="0" smtClean="0">
                <a:solidFill>
                  <a:schemeClr val="bg1"/>
                </a:solidFill>
              </a:rPr>
              <a:t>	- OT story</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	- They keep the Sabbath, attend Church</a:t>
            </a:r>
            <a:endParaRPr lang="en-NZ" sz="3400" b="1" dirty="0">
              <a:solidFill>
                <a:schemeClr val="bg1"/>
              </a:solidFill>
            </a:endParaRPr>
          </a:p>
          <a:p>
            <a:pPr algn="l">
              <a:lnSpc>
                <a:spcPct val="100000"/>
              </a:lnSpc>
              <a:spcBef>
                <a:spcPts val="0"/>
              </a:spcBef>
            </a:pPr>
            <a:endParaRPr lang="en-NZ" sz="3400" b="1" dirty="0" smtClean="0">
              <a:solidFill>
                <a:schemeClr val="bg1"/>
              </a:solidFill>
            </a:endParaRP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V5 </a:t>
            </a:r>
            <a:r>
              <a:rPr lang="en-NZ" sz="3400" b="1" i="1" dirty="0">
                <a:solidFill>
                  <a:srgbClr val="FFFF00"/>
                </a:solidFill>
              </a:rPr>
              <a:t>You can’t wait for the Sabbath day to be over and the religious festivals to end so you can get back to cheating the helpless.</a:t>
            </a:r>
            <a:endParaRPr lang="en-NZ" sz="3400" b="1" i="1" dirty="0" smtClean="0">
              <a:solidFill>
                <a:srgbClr val="FFFF00"/>
              </a:solidFill>
            </a:endParaRPr>
          </a:p>
        </p:txBody>
      </p:sp>
    </p:spTree>
    <p:extLst>
      <p:ext uri="{BB962C8B-B14F-4D97-AF65-F5344CB8AC3E}">
        <p14:creationId xmlns:p14="http://schemas.microsoft.com/office/powerpoint/2010/main" val="4108998523"/>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8:1 – 12 &amp; Luke 10:38 – 42 </a:t>
            </a:r>
            <a:endParaRPr lang="en-NZ" sz="3600" b="1" dirty="0">
              <a:solidFill>
                <a:schemeClr val="bg1"/>
              </a:solidFill>
            </a:endParaRPr>
          </a:p>
          <a:p>
            <a:pPr>
              <a:lnSpc>
                <a:spcPct val="100000"/>
              </a:lnSpc>
              <a:spcBef>
                <a:spcPts val="0"/>
              </a:spcBef>
            </a:pPr>
            <a:r>
              <a:rPr lang="en-NZ" sz="3400" b="1" dirty="0" smtClean="0">
                <a:solidFill>
                  <a:schemeClr val="bg1"/>
                </a:solidFill>
              </a:rPr>
              <a:t>Grow in the Word of God</a:t>
            </a:r>
          </a:p>
          <a:p>
            <a:pPr marL="514350" indent="-514350" algn="l">
              <a:lnSpc>
                <a:spcPct val="100000"/>
              </a:lnSpc>
              <a:spcBef>
                <a:spcPts val="0"/>
              </a:spcBef>
              <a:buAutoNum type="arabicPeriod"/>
            </a:pPr>
            <a:r>
              <a:rPr lang="en-NZ" sz="3400" b="1" dirty="0" smtClean="0">
                <a:solidFill>
                  <a:schemeClr val="bg1"/>
                </a:solidFill>
              </a:rPr>
              <a:t>Sit at the Lord’s feet</a:t>
            </a:r>
          </a:p>
          <a:p>
            <a:pPr marL="514350" indent="-514350" algn="l">
              <a:lnSpc>
                <a:spcPct val="100000"/>
              </a:lnSpc>
              <a:spcBef>
                <a:spcPts val="0"/>
              </a:spcBef>
              <a:buAutoNum type="arabicPeriod"/>
            </a:pPr>
            <a:r>
              <a:rPr lang="en-NZ" sz="3400" b="1" dirty="0" smtClean="0">
                <a:solidFill>
                  <a:schemeClr val="bg1"/>
                </a:solidFill>
              </a:rPr>
              <a:t>Listen to the Lord’s teaching	</a:t>
            </a:r>
          </a:p>
          <a:p>
            <a:pPr algn="l">
              <a:lnSpc>
                <a:spcPct val="100000"/>
              </a:lnSpc>
              <a:spcBef>
                <a:spcPts val="0"/>
              </a:spcBef>
            </a:pPr>
            <a:r>
              <a:rPr lang="en-NZ" sz="3400" b="1" dirty="0">
                <a:solidFill>
                  <a:schemeClr val="bg1"/>
                </a:solidFill>
              </a:rPr>
              <a:t>	- give one’s attention </a:t>
            </a:r>
          </a:p>
          <a:p>
            <a:pPr algn="l">
              <a:lnSpc>
                <a:spcPct val="100000"/>
              </a:lnSpc>
              <a:spcBef>
                <a:spcPts val="0"/>
              </a:spcBef>
            </a:pPr>
            <a:r>
              <a:rPr lang="en-NZ" sz="3400" b="1" dirty="0" smtClean="0">
                <a:solidFill>
                  <a:schemeClr val="bg1"/>
                </a:solidFill>
              </a:rPr>
              <a:t>	- OT story</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	- They keep the Sabbath, attend Church</a:t>
            </a:r>
            <a:endParaRPr lang="en-NZ" sz="3400" b="1" dirty="0">
              <a:solidFill>
                <a:schemeClr val="bg1"/>
              </a:solidFill>
            </a:endParaRPr>
          </a:p>
          <a:p>
            <a:pPr algn="l">
              <a:lnSpc>
                <a:spcPct val="100000"/>
              </a:lnSpc>
              <a:spcBef>
                <a:spcPts val="0"/>
              </a:spcBef>
            </a:pPr>
            <a:r>
              <a:rPr lang="en-NZ" sz="3400" b="1" dirty="0" smtClean="0">
                <a:solidFill>
                  <a:schemeClr val="bg1"/>
                </a:solidFill>
              </a:rPr>
              <a:t>	- But fail to listen</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V5 </a:t>
            </a:r>
            <a:r>
              <a:rPr lang="en-NZ" sz="3400" b="1" i="1" dirty="0">
                <a:solidFill>
                  <a:srgbClr val="FFFF00"/>
                </a:solidFill>
              </a:rPr>
              <a:t>You can’t wait for the Sabbath day to be over and the religious festivals to end so you can get back to cheating the helpless.</a:t>
            </a:r>
            <a:endParaRPr lang="en-NZ" sz="3400" b="1" i="1" dirty="0" smtClean="0">
              <a:solidFill>
                <a:srgbClr val="FFFF00"/>
              </a:solidFill>
            </a:endParaRPr>
          </a:p>
        </p:txBody>
      </p:sp>
    </p:spTree>
    <p:extLst>
      <p:ext uri="{BB962C8B-B14F-4D97-AF65-F5344CB8AC3E}">
        <p14:creationId xmlns:p14="http://schemas.microsoft.com/office/powerpoint/2010/main" val="277455616"/>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8:1 – 12 &amp; Luke 10:38 – 42 </a:t>
            </a:r>
            <a:endParaRPr lang="en-NZ" sz="3600" b="1" dirty="0">
              <a:solidFill>
                <a:schemeClr val="bg1"/>
              </a:solidFill>
            </a:endParaRPr>
          </a:p>
          <a:p>
            <a:pPr>
              <a:lnSpc>
                <a:spcPct val="100000"/>
              </a:lnSpc>
              <a:spcBef>
                <a:spcPts val="0"/>
              </a:spcBef>
            </a:pPr>
            <a:r>
              <a:rPr lang="en-NZ" sz="3400" b="1" dirty="0" smtClean="0">
                <a:solidFill>
                  <a:schemeClr val="bg1"/>
                </a:solidFill>
              </a:rPr>
              <a:t>Grow in the Word of God</a:t>
            </a:r>
          </a:p>
          <a:p>
            <a:pPr marL="514350" indent="-514350" algn="l">
              <a:lnSpc>
                <a:spcPct val="100000"/>
              </a:lnSpc>
              <a:spcBef>
                <a:spcPts val="0"/>
              </a:spcBef>
              <a:buAutoNum type="arabicPeriod"/>
            </a:pPr>
            <a:r>
              <a:rPr lang="en-NZ" sz="3400" b="1" dirty="0" smtClean="0">
                <a:solidFill>
                  <a:schemeClr val="bg1"/>
                </a:solidFill>
              </a:rPr>
              <a:t>Sit at the Lord’s feet</a:t>
            </a:r>
          </a:p>
          <a:p>
            <a:pPr marL="514350" indent="-514350" algn="l">
              <a:lnSpc>
                <a:spcPct val="100000"/>
              </a:lnSpc>
              <a:spcBef>
                <a:spcPts val="0"/>
              </a:spcBef>
              <a:buAutoNum type="arabicPeriod"/>
            </a:pPr>
            <a:r>
              <a:rPr lang="en-NZ" sz="3400" b="1" dirty="0" smtClean="0">
                <a:solidFill>
                  <a:schemeClr val="bg1"/>
                </a:solidFill>
              </a:rPr>
              <a:t>Listen to the Lord’s teaching	</a:t>
            </a:r>
          </a:p>
          <a:p>
            <a:pPr algn="l">
              <a:lnSpc>
                <a:spcPct val="100000"/>
              </a:lnSpc>
              <a:spcBef>
                <a:spcPts val="0"/>
              </a:spcBef>
            </a:pPr>
            <a:r>
              <a:rPr lang="en-NZ" sz="3400" b="1" dirty="0">
                <a:solidFill>
                  <a:schemeClr val="bg1"/>
                </a:solidFill>
              </a:rPr>
              <a:t>	- give one’s attention </a:t>
            </a:r>
          </a:p>
          <a:p>
            <a:pPr algn="l">
              <a:lnSpc>
                <a:spcPct val="100000"/>
              </a:lnSpc>
              <a:spcBef>
                <a:spcPts val="0"/>
              </a:spcBef>
            </a:pPr>
            <a:r>
              <a:rPr lang="en-NZ" sz="3400" b="1" dirty="0" smtClean="0">
                <a:solidFill>
                  <a:schemeClr val="bg1"/>
                </a:solidFill>
              </a:rPr>
              <a:t>	- OT story</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	- They keep the Sabbath, attend Church</a:t>
            </a:r>
            <a:endParaRPr lang="en-NZ" sz="3400" b="1" dirty="0">
              <a:solidFill>
                <a:schemeClr val="bg1"/>
              </a:solidFill>
            </a:endParaRPr>
          </a:p>
          <a:p>
            <a:pPr algn="l">
              <a:lnSpc>
                <a:spcPct val="100000"/>
              </a:lnSpc>
              <a:spcBef>
                <a:spcPts val="0"/>
              </a:spcBef>
            </a:pPr>
            <a:r>
              <a:rPr lang="en-NZ" sz="3400" b="1" dirty="0" smtClean="0">
                <a:solidFill>
                  <a:schemeClr val="bg1"/>
                </a:solidFill>
              </a:rPr>
              <a:t>	- But fail to listen – distracted by evil desires</a:t>
            </a:r>
          </a:p>
          <a:p>
            <a:pPr algn="l">
              <a:lnSpc>
                <a:spcPct val="100000"/>
              </a:lnSpc>
              <a:spcBef>
                <a:spcPts val="0"/>
              </a:spcBef>
            </a:pP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V5 </a:t>
            </a:r>
            <a:r>
              <a:rPr lang="en-NZ" sz="3400" b="1" i="1" dirty="0">
                <a:solidFill>
                  <a:srgbClr val="FFFF00"/>
                </a:solidFill>
              </a:rPr>
              <a:t>You can’t wait for the Sabbath day to be over and the religious festivals to end so you can get back to cheating the helpless.</a:t>
            </a:r>
            <a:endParaRPr lang="en-NZ" sz="3400" b="1" i="1" dirty="0" smtClean="0">
              <a:solidFill>
                <a:srgbClr val="FFFF00"/>
              </a:solidFill>
            </a:endParaRPr>
          </a:p>
        </p:txBody>
      </p:sp>
    </p:spTree>
    <p:extLst>
      <p:ext uri="{BB962C8B-B14F-4D97-AF65-F5344CB8AC3E}">
        <p14:creationId xmlns:p14="http://schemas.microsoft.com/office/powerpoint/2010/main" val="2278814712"/>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8:1 – 12 &amp; Luke 10:38 – 42 </a:t>
            </a:r>
            <a:endParaRPr lang="en-NZ" sz="3600" b="1" dirty="0">
              <a:solidFill>
                <a:schemeClr val="bg1"/>
              </a:solidFill>
            </a:endParaRPr>
          </a:p>
          <a:p>
            <a:pPr>
              <a:lnSpc>
                <a:spcPct val="100000"/>
              </a:lnSpc>
              <a:spcBef>
                <a:spcPts val="0"/>
              </a:spcBef>
            </a:pPr>
            <a:r>
              <a:rPr lang="en-NZ" sz="3400" b="1" dirty="0" smtClean="0">
                <a:solidFill>
                  <a:schemeClr val="bg1"/>
                </a:solidFill>
              </a:rPr>
              <a:t>Grow in the Word of God</a:t>
            </a:r>
          </a:p>
          <a:p>
            <a:pPr marL="514350" indent="-514350" algn="l">
              <a:lnSpc>
                <a:spcPct val="100000"/>
              </a:lnSpc>
              <a:spcBef>
                <a:spcPts val="0"/>
              </a:spcBef>
              <a:buAutoNum type="arabicPeriod"/>
            </a:pPr>
            <a:r>
              <a:rPr lang="en-NZ" sz="3400" b="1" dirty="0" smtClean="0">
                <a:solidFill>
                  <a:schemeClr val="bg1"/>
                </a:solidFill>
              </a:rPr>
              <a:t>Sit at the Lord’s feet</a:t>
            </a:r>
          </a:p>
          <a:p>
            <a:pPr marL="514350" indent="-514350" algn="l">
              <a:lnSpc>
                <a:spcPct val="100000"/>
              </a:lnSpc>
              <a:spcBef>
                <a:spcPts val="0"/>
              </a:spcBef>
              <a:buAutoNum type="arabicPeriod"/>
            </a:pPr>
            <a:r>
              <a:rPr lang="en-NZ" sz="3400" b="1" dirty="0" smtClean="0">
                <a:solidFill>
                  <a:schemeClr val="bg1"/>
                </a:solidFill>
              </a:rPr>
              <a:t>Listen to the Lord’s teaching	</a:t>
            </a:r>
          </a:p>
          <a:p>
            <a:pPr algn="l">
              <a:lnSpc>
                <a:spcPct val="100000"/>
              </a:lnSpc>
              <a:spcBef>
                <a:spcPts val="0"/>
              </a:spcBef>
            </a:pPr>
            <a:r>
              <a:rPr lang="en-NZ" sz="3400" b="1" dirty="0">
                <a:solidFill>
                  <a:schemeClr val="bg1"/>
                </a:solidFill>
              </a:rPr>
              <a:t>	- give one’s attention </a:t>
            </a:r>
          </a:p>
          <a:p>
            <a:pPr algn="l">
              <a:lnSpc>
                <a:spcPct val="100000"/>
              </a:lnSpc>
              <a:spcBef>
                <a:spcPts val="0"/>
              </a:spcBef>
            </a:pPr>
            <a:r>
              <a:rPr lang="en-NZ" sz="3400" b="1" dirty="0" smtClean="0">
                <a:solidFill>
                  <a:schemeClr val="bg1"/>
                </a:solidFill>
              </a:rPr>
              <a:t>	- OT story</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	- They keep the Sabbath, attend Church</a:t>
            </a:r>
            <a:endParaRPr lang="en-NZ" sz="3400" b="1" dirty="0">
              <a:solidFill>
                <a:schemeClr val="bg1"/>
              </a:solidFill>
            </a:endParaRPr>
          </a:p>
          <a:p>
            <a:pPr algn="l">
              <a:lnSpc>
                <a:spcPct val="100000"/>
              </a:lnSpc>
              <a:spcBef>
                <a:spcPts val="0"/>
              </a:spcBef>
            </a:pPr>
            <a:r>
              <a:rPr lang="en-NZ" sz="3400" b="1" dirty="0" smtClean="0">
                <a:solidFill>
                  <a:schemeClr val="bg1"/>
                </a:solidFill>
              </a:rPr>
              <a:t>	- But fail to listen – distracted by evil desires</a:t>
            </a:r>
          </a:p>
          <a:p>
            <a:pPr algn="l">
              <a:lnSpc>
                <a:spcPct val="100000"/>
              </a:lnSpc>
              <a:spcBef>
                <a:spcPts val="0"/>
              </a:spcBef>
            </a:pPr>
            <a:r>
              <a:rPr lang="en-NZ" sz="3400" b="1" dirty="0" smtClean="0">
                <a:solidFill>
                  <a:schemeClr val="bg1"/>
                </a:solidFill>
              </a:rPr>
              <a:t>	- July is Bible Month</a:t>
            </a: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V5 </a:t>
            </a:r>
            <a:r>
              <a:rPr lang="en-NZ" sz="3400" b="1" i="1" dirty="0">
                <a:solidFill>
                  <a:srgbClr val="FFFF00"/>
                </a:solidFill>
              </a:rPr>
              <a:t>You can’t wait for the Sabbath day to be over and the religious festivals to end so you can get back to cheating the helpless.</a:t>
            </a:r>
            <a:endParaRPr lang="en-NZ" sz="3400" b="1" i="1" dirty="0" smtClean="0">
              <a:solidFill>
                <a:srgbClr val="FFFF00"/>
              </a:solidFill>
            </a:endParaRPr>
          </a:p>
        </p:txBody>
      </p:sp>
    </p:spTree>
    <p:extLst>
      <p:ext uri="{BB962C8B-B14F-4D97-AF65-F5344CB8AC3E}">
        <p14:creationId xmlns:p14="http://schemas.microsoft.com/office/powerpoint/2010/main" val="1127737978"/>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8:1 – 12 &amp; Luke 10:38 – 42 </a:t>
            </a:r>
            <a:endParaRPr lang="en-NZ" sz="3600" b="1" dirty="0">
              <a:solidFill>
                <a:schemeClr val="bg1"/>
              </a:solidFill>
            </a:endParaRPr>
          </a:p>
          <a:p>
            <a:pPr>
              <a:lnSpc>
                <a:spcPct val="100000"/>
              </a:lnSpc>
              <a:spcBef>
                <a:spcPts val="0"/>
              </a:spcBef>
            </a:pPr>
            <a:r>
              <a:rPr lang="en-NZ" sz="3400" b="1" dirty="0" smtClean="0">
                <a:solidFill>
                  <a:schemeClr val="bg1"/>
                </a:solidFill>
              </a:rPr>
              <a:t>Grow in the Word of God</a:t>
            </a:r>
          </a:p>
          <a:p>
            <a:pPr marL="514350" indent="-514350" algn="l">
              <a:lnSpc>
                <a:spcPct val="100000"/>
              </a:lnSpc>
              <a:spcBef>
                <a:spcPts val="0"/>
              </a:spcBef>
              <a:buAutoNum type="arabicPeriod"/>
            </a:pPr>
            <a:r>
              <a:rPr lang="en-NZ" sz="3400" b="1" dirty="0" smtClean="0">
                <a:solidFill>
                  <a:schemeClr val="bg1"/>
                </a:solidFill>
              </a:rPr>
              <a:t>Sit at the Lord’s feet</a:t>
            </a:r>
          </a:p>
          <a:p>
            <a:pPr marL="514350" indent="-514350" algn="l">
              <a:lnSpc>
                <a:spcPct val="100000"/>
              </a:lnSpc>
              <a:spcBef>
                <a:spcPts val="0"/>
              </a:spcBef>
              <a:buAutoNum type="arabicPeriod"/>
            </a:pPr>
            <a:r>
              <a:rPr lang="en-NZ" sz="3400" b="1" dirty="0" smtClean="0">
                <a:solidFill>
                  <a:schemeClr val="bg1"/>
                </a:solidFill>
              </a:rPr>
              <a:t>Listen to the Lord’s teaching	</a:t>
            </a:r>
          </a:p>
          <a:p>
            <a:pPr algn="l">
              <a:lnSpc>
                <a:spcPct val="100000"/>
              </a:lnSpc>
              <a:spcBef>
                <a:spcPts val="0"/>
              </a:spcBef>
            </a:pPr>
            <a:r>
              <a:rPr lang="en-NZ" sz="3400" b="1" dirty="0">
                <a:solidFill>
                  <a:schemeClr val="bg1"/>
                </a:solidFill>
              </a:rPr>
              <a:t>	- give one’s attention </a:t>
            </a:r>
          </a:p>
          <a:p>
            <a:pPr algn="l">
              <a:lnSpc>
                <a:spcPct val="100000"/>
              </a:lnSpc>
              <a:spcBef>
                <a:spcPts val="0"/>
              </a:spcBef>
            </a:pPr>
            <a:r>
              <a:rPr lang="en-NZ" sz="3400" b="1" dirty="0" smtClean="0">
                <a:solidFill>
                  <a:schemeClr val="bg1"/>
                </a:solidFill>
              </a:rPr>
              <a:t>	- OT story</a:t>
            </a:r>
            <a:endParaRPr lang="en-NZ" sz="3400" b="1" dirty="0" smtClean="0">
              <a:solidFill>
                <a:schemeClr val="bg1"/>
              </a:solidFill>
            </a:endParaRPr>
          </a:p>
          <a:p>
            <a:pPr algn="l">
              <a:lnSpc>
                <a:spcPct val="100000"/>
              </a:lnSpc>
              <a:spcBef>
                <a:spcPts val="0"/>
              </a:spcBef>
            </a:pPr>
            <a:r>
              <a:rPr lang="en-NZ" sz="3400" b="1" dirty="0" smtClean="0">
                <a:solidFill>
                  <a:schemeClr val="bg1"/>
                </a:solidFill>
              </a:rPr>
              <a:t>	- They keep the Sabbath, attend Church</a:t>
            </a:r>
            <a:endParaRPr lang="en-NZ" sz="3400" b="1" dirty="0">
              <a:solidFill>
                <a:schemeClr val="bg1"/>
              </a:solidFill>
            </a:endParaRPr>
          </a:p>
          <a:p>
            <a:pPr algn="l">
              <a:lnSpc>
                <a:spcPct val="100000"/>
              </a:lnSpc>
              <a:spcBef>
                <a:spcPts val="0"/>
              </a:spcBef>
            </a:pPr>
            <a:r>
              <a:rPr lang="en-NZ" sz="3400" b="1" dirty="0" smtClean="0">
                <a:solidFill>
                  <a:schemeClr val="bg1"/>
                </a:solidFill>
              </a:rPr>
              <a:t>	- But fail to listen – distracted by evil desires</a:t>
            </a:r>
          </a:p>
          <a:p>
            <a:pPr algn="l">
              <a:lnSpc>
                <a:spcPct val="100000"/>
              </a:lnSpc>
              <a:spcBef>
                <a:spcPts val="0"/>
              </a:spcBef>
            </a:pPr>
            <a:r>
              <a:rPr lang="en-NZ" sz="3400" b="1" dirty="0" smtClean="0">
                <a:solidFill>
                  <a:schemeClr val="bg1"/>
                </a:solidFill>
              </a:rPr>
              <a:t>	- July is Bible Month–do more to read Bible</a:t>
            </a:r>
            <a:endParaRPr lang="en-NZ" sz="3400" b="1" dirty="0">
              <a:solidFill>
                <a:schemeClr val="bg1"/>
              </a:solidFill>
            </a:endParaRPr>
          </a:p>
          <a:p>
            <a:pPr algn="l">
              <a:lnSpc>
                <a:spcPct val="100000"/>
              </a:lnSpc>
              <a:spcBef>
                <a:spcPts val="0"/>
              </a:spcBef>
            </a:pPr>
            <a:endParaRPr lang="en-NZ" sz="1500" b="1" dirty="0" smtClean="0">
              <a:solidFill>
                <a:schemeClr val="bg1"/>
              </a:solidFill>
            </a:endParaRPr>
          </a:p>
          <a:p>
            <a:pPr algn="l">
              <a:lnSpc>
                <a:spcPct val="100000"/>
              </a:lnSpc>
              <a:spcBef>
                <a:spcPts val="0"/>
              </a:spcBef>
            </a:pPr>
            <a:r>
              <a:rPr lang="en-NZ" sz="3400" b="1" i="1" dirty="0" smtClean="0">
                <a:solidFill>
                  <a:srgbClr val="FFFF00"/>
                </a:solidFill>
              </a:rPr>
              <a:t>V5 </a:t>
            </a:r>
            <a:r>
              <a:rPr lang="en-NZ" sz="3400" b="1" i="1" dirty="0">
                <a:solidFill>
                  <a:srgbClr val="FFFF00"/>
                </a:solidFill>
              </a:rPr>
              <a:t>You can’t wait for the Sabbath day to be over and the religious festivals to end so you can get back to cheating the helpless.</a:t>
            </a:r>
            <a:endParaRPr lang="en-NZ" sz="3400" b="1" i="1" dirty="0" smtClean="0">
              <a:solidFill>
                <a:srgbClr val="FFFF00"/>
              </a:solidFill>
            </a:endParaRPr>
          </a:p>
        </p:txBody>
      </p:sp>
    </p:spTree>
    <p:extLst>
      <p:ext uri="{BB962C8B-B14F-4D97-AF65-F5344CB8AC3E}">
        <p14:creationId xmlns:p14="http://schemas.microsoft.com/office/powerpoint/2010/main" val="35791260"/>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8:1 – 12 &amp; Luke 10:38 – 42 </a:t>
            </a:r>
            <a:endParaRPr lang="en-NZ" sz="3600" b="1" dirty="0">
              <a:solidFill>
                <a:schemeClr val="bg1"/>
              </a:solidFill>
            </a:endParaRPr>
          </a:p>
          <a:p>
            <a:pPr>
              <a:lnSpc>
                <a:spcPct val="100000"/>
              </a:lnSpc>
              <a:spcBef>
                <a:spcPts val="0"/>
              </a:spcBef>
            </a:pPr>
            <a:r>
              <a:rPr lang="en-NZ" sz="3400" b="1" dirty="0" smtClean="0">
                <a:solidFill>
                  <a:schemeClr val="bg1"/>
                </a:solidFill>
              </a:rPr>
              <a:t>Grow in the Word of God</a:t>
            </a:r>
          </a:p>
          <a:p>
            <a:pPr marL="514350" indent="-514350" algn="l">
              <a:lnSpc>
                <a:spcPct val="100000"/>
              </a:lnSpc>
              <a:spcBef>
                <a:spcPts val="0"/>
              </a:spcBef>
              <a:buAutoNum type="arabicPeriod"/>
            </a:pPr>
            <a:r>
              <a:rPr lang="en-NZ" sz="3400" b="1" dirty="0" smtClean="0">
                <a:solidFill>
                  <a:schemeClr val="bg1"/>
                </a:solidFill>
              </a:rPr>
              <a:t>Sit at the Lord’s feet</a:t>
            </a:r>
          </a:p>
          <a:p>
            <a:pPr marL="514350" indent="-514350" algn="l">
              <a:lnSpc>
                <a:spcPct val="100000"/>
              </a:lnSpc>
              <a:spcBef>
                <a:spcPts val="0"/>
              </a:spcBef>
              <a:buAutoNum type="arabicPeriod"/>
            </a:pPr>
            <a:r>
              <a:rPr lang="en-NZ" sz="3400" b="1" dirty="0" smtClean="0">
                <a:solidFill>
                  <a:schemeClr val="bg1"/>
                </a:solidFill>
              </a:rPr>
              <a:t>Listen to the Lord’s teaching	</a:t>
            </a:r>
          </a:p>
          <a:p>
            <a:pPr algn="l">
              <a:lnSpc>
                <a:spcPct val="100000"/>
              </a:lnSpc>
              <a:spcBef>
                <a:spcPts val="0"/>
              </a:spcBef>
            </a:pPr>
            <a:endParaRPr lang="en-NZ" sz="3400" b="1" i="1" dirty="0" smtClean="0">
              <a:solidFill>
                <a:srgbClr val="FFFF00"/>
              </a:solidFill>
            </a:endParaRPr>
          </a:p>
        </p:txBody>
      </p:sp>
    </p:spTree>
    <p:extLst>
      <p:ext uri="{BB962C8B-B14F-4D97-AF65-F5344CB8AC3E}">
        <p14:creationId xmlns:p14="http://schemas.microsoft.com/office/powerpoint/2010/main" val="12278832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8:1 – 12 </a:t>
            </a:r>
            <a:endParaRPr lang="en-NZ" sz="3600" b="1" dirty="0">
              <a:solidFill>
                <a:schemeClr val="bg1"/>
              </a:solidFill>
            </a:endParaRPr>
          </a:p>
          <a:p>
            <a:pPr algn="l">
              <a:lnSpc>
                <a:spcPct val="100000"/>
              </a:lnSpc>
              <a:spcBef>
                <a:spcPts val="0"/>
              </a:spcBef>
            </a:pPr>
            <a:r>
              <a:rPr lang="en-NZ" sz="3400" b="1" dirty="0" smtClean="0">
                <a:solidFill>
                  <a:schemeClr val="bg1"/>
                </a:solidFill>
              </a:rPr>
              <a:t>6 </a:t>
            </a:r>
            <a:r>
              <a:rPr lang="en-NZ" sz="3400" b="1" dirty="0">
                <a:solidFill>
                  <a:schemeClr val="bg1"/>
                </a:solidFill>
              </a:rPr>
              <a:t>We can sell worthless wheat at a high price. We'll find someone poor who can't pay his debts, not even the price of a pair of sandals, and we'll buy him as a slave.”</a:t>
            </a: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dirty="0">
                <a:solidFill>
                  <a:schemeClr val="bg1"/>
                </a:solidFill>
              </a:rPr>
              <a:t>7 The Lord, the God of Israel, has sworn, “I will never forget their evil deeds. </a:t>
            </a:r>
            <a:endParaRPr lang="en-NZ" sz="3400" b="1" dirty="0" smtClean="0">
              <a:solidFill>
                <a:schemeClr val="bg1"/>
              </a:solidFill>
            </a:endParaRPr>
          </a:p>
          <a:p>
            <a:pPr algn="l">
              <a:lnSpc>
                <a:spcPct val="100000"/>
              </a:lnSpc>
              <a:spcBef>
                <a:spcPts val="0"/>
              </a:spcBef>
            </a:pPr>
            <a:endParaRPr lang="en-NZ" sz="1500" b="1" dirty="0">
              <a:solidFill>
                <a:schemeClr val="bg1"/>
              </a:solidFill>
            </a:endParaRPr>
          </a:p>
          <a:p>
            <a:pPr algn="l">
              <a:lnSpc>
                <a:spcPct val="100000"/>
              </a:lnSpc>
              <a:spcBef>
                <a:spcPts val="0"/>
              </a:spcBef>
            </a:pPr>
            <a:r>
              <a:rPr lang="en-NZ" sz="3400" b="1" dirty="0" smtClean="0">
                <a:solidFill>
                  <a:schemeClr val="bg1"/>
                </a:solidFill>
              </a:rPr>
              <a:t>8 </a:t>
            </a:r>
            <a:r>
              <a:rPr lang="en-NZ" sz="3400" b="1" dirty="0">
                <a:solidFill>
                  <a:schemeClr val="bg1"/>
                </a:solidFill>
              </a:rPr>
              <a:t>And so the earth will quake, and everyone in the land will be in distress. The whole country will be shaken; it will rise and fall like the Nile River. </a:t>
            </a:r>
            <a:endParaRPr lang="en-NZ" sz="3400" b="1" dirty="0" smtClean="0">
              <a:solidFill>
                <a:schemeClr val="bg1"/>
              </a:solidFill>
            </a:endParaRPr>
          </a:p>
        </p:txBody>
      </p:sp>
    </p:spTree>
    <p:extLst>
      <p:ext uri="{BB962C8B-B14F-4D97-AF65-F5344CB8AC3E}">
        <p14:creationId xmlns:p14="http://schemas.microsoft.com/office/powerpoint/2010/main" val="1814096378"/>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8:1 – 12 &amp; Luke 10:38 – 42 </a:t>
            </a:r>
            <a:endParaRPr lang="en-NZ" sz="3600" b="1" dirty="0">
              <a:solidFill>
                <a:schemeClr val="bg1"/>
              </a:solidFill>
            </a:endParaRPr>
          </a:p>
          <a:p>
            <a:pPr>
              <a:lnSpc>
                <a:spcPct val="100000"/>
              </a:lnSpc>
              <a:spcBef>
                <a:spcPts val="0"/>
              </a:spcBef>
            </a:pPr>
            <a:r>
              <a:rPr lang="en-NZ" sz="3400" b="1" dirty="0" smtClean="0">
                <a:solidFill>
                  <a:schemeClr val="bg1"/>
                </a:solidFill>
              </a:rPr>
              <a:t>Grow in the Word of God</a:t>
            </a:r>
          </a:p>
          <a:p>
            <a:pPr marL="514350" indent="-514350" algn="l">
              <a:lnSpc>
                <a:spcPct val="100000"/>
              </a:lnSpc>
              <a:spcBef>
                <a:spcPts val="0"/>
              </a:spcBef>
              <a:buAutoNum type="arabicPeriod"/>
            </a:pPr>
            <a:r>
              <a:rPr lang="en-NZ" sz="3400" b="1" dirty="0" smtClean="0">
                <a:solidFill>
                  <a:schemeClr val="bg1"/>
                </a:solidFill>
              </a:rPr>
              <a:t>Sit at the Lord’s feet</a:t>
            </a:r>
          </a:p>
          <a:p>
            <a:pPr marL="514350" indent="-514350" algn="l">
              <a:lnSpc>
                <a:spcPct val="100000"/>
              </a:lnSpc>
              <a:spcBef>
                <a:spcPts val="0"/>
              </a:spcBef>
              <a:buAutoNum type="arabicPeriod"/>
            </a:pPr>
            <a:r>
              <a:rPr lang="en-NZ" sz="3400" b="1" dirty="0" smtClean="0">
                <a:solidFill>
                  <a:schemeClr val="bg1"/>
                </a:solidFill>
              </a:rPr>
              <a:t>Listen to the Lord’s teaching	</a:t>
            </a:r>
          </a:p>
          <a:p>
            <a:pPr algn="l">
              <a:lnSpc>
                <a:spcPct val="100000"/>
              </a:lnSpc>
              <a:spcBef>
                <a:spcPts val="0"/>
              </a:spcBef>
            </a:pPr>
            <a:endParaRPr lang="en-NZ" sz="3400" b="1" i="1" dirty="0" smtClean="0">
              <a:solidFill>
                <a:srgbClr val="FFFF00"/>
              </a:solidFill>
            </a:endParaRPr>
          </a:p>
          <a:p>
            <a:pPr algn="l">
              <a:lnSpc>
                <a:spcPct val="100000"/>
              </a:lnSpc>
              <a:spcBef>
                <a:spcPts val="0"/>
              </a:spcBef>
            </a:pPr>
            <a:endParaRPr lang="en-NZ" sz="3400" b="1" i="1" dirty="0">
              <a:solidFill>
                <a:srgbClr val="FFFF00"/>
              </a:solidFill>
            </a:endParaRPr>
          </a:p>
          <a:p>
            <a:pPr algn="l">
              <a:lnSpc>
                <a:spcPct val="100000"/>
              </a:lnSpc>
              <a:spcBef>
                <a:spcPts val="0"/>
              </a:spcBef>
            </a:pPr>
            <a:endParaRPr lang="en-NZ" sz="3400" b="1" i="1" dirty="0" smtClean="0">
              <a:solidFill>
                <a:srgbClr val="FFFF00"/>
              </a:solidFill>
            </a:endParaRPr>
          </a:p>
          <a:p>
            <a:pPr algn="l">
              <a:lnSpc>
                <a:spcPct val="100000"/>
              </a:lnSpc>
              <a:spcBef>
                <a:spcPts val="0"/>
              </a:spcBef>
            </a:pPr>
            <a:endParaRPr lang="en-NZ" sz="3400" b="1" i="1" dirty="0">
              <a:solidFill>
                <a:srgbClr val="FFFF00"/>
              </a:solidFill>
            </a:endParaRPr>
          </a:p>
          <a:p>
            <a:pPr algn="l">
              <a:lnSpc>
                <a:spcPct val="100000"/>
              </a:lnSpc>
              <a:spcBef>
                <a:spcPts val="0"/>
              </a:spcBef>
            </a:pPr>
            <a:r>
              <a:rPr lang="en-NZ" sz="3400" b="1" i="1" dirty="0" smtClean="0">
                <a:solidFill>
                  <a:srgbClr val="FFFF00"/>
                </a:solidFill>
              </a:rPr>
              <a:t>Paul to Timothy:</a:t>
            </a:r>
          </a:p>
          <a:p>
            <a:pPr algn="l">
              <a:lnSpc>
                <a:spcPct val="100000"/>
              </a:lnSpc>
              <a:spcBef>
                <a:spcPts val="0"/>
              </a:spcBef>
            </a:pPr>
            <a:r>
              <a:rPr lang="en-NZ" sz="3400" b="1" i="1" dirty="0" smtClean="0">
                <a:solidFill>
                  <a:srgbClr val="FFFF00"/>
                </a:solidFill>
              </a:rPr>
              <a:t>V16 All Scripture is God-breathed and is useful for teaching, rebuking, correcting and training in righteousness</a:t>
            </a:r>
            <a:endParaRPr lang="en-NZ" sz="3400" b="1" i="1" dirty="0" smtClean="0">
              <a:solidFill>
                <a:srgbClr val="FFFF00"/>
              </a:solidFill>
            </a:endParaRPr>
          </a:p>
        </p:txBody>
      </p:sp>
    </p:spTree>
    <p:extLst>
      <p:ext uri="{BB962C8B-B14F-4D97-AF65-F5344CB8AC3E}">
        <p14:creationId xmlns:p14="http://schemas.microsoft.com/office/powerpoint/2010/main" val="1027114992"/>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8:1 – 12 &amp; Luke 10:38 – 42 </a:t>
            </a:r>
            <a:endParaRPr lang="en-NZ" sz="3600" b="1" dirty="0">
              <a:solidFill>
                <a:schemeClr val="bg1"/>
              </a:solidFill>
            </a:endParaRPr>
          </a:p>
          <a:p>
            <a:pPr>
              <a:lnSpc>
                <a:spcPct val="100000"/>
              </a:lnSpc>
              <a:spcBef>
                <a:spcPts val="0"/>
              </a:spcBef>
            </a:pPr>
            <a:r>
              <a:rPr lang="en-NZ" sz="3400" b="1" dirty="0" smtClean="0">
                <a:solidFill>
                  <a:schemeClr val="bg1"/>
                </a:solidFill>
              </a:rPr>
              <a:t>Grow in the Word of God</a:t>
            </a:r>
          </a:p>
          <a:p>
            <a:pPr marL="514350" indent="-514350" algn="l">
              <a:lnSpc>
                <a:spcPct val="100000"/>
              </a:lnSpc>
              <a:spcBef>
                <a:spcPts val="0"/>
              </a:spcBef>
              <a:buAutoNum type="arabicPeriod"/>
            </a:pPr>
            <a:r>
              <a:rPr lang="en-NZ" sz="3400" b="1" dirty="0" smtClean="0">
                <a:solidFill>
                  <a:schemeClr val="bg1"/>
                </a:solidFill>
              </a:rPr>
              <a:t>Sit at the Lord’s feet</a:t>
            </a:r>
          </a:p>
          <a:p>
            <a:pPr marL="514350" indent="-514350" algn="l">
              <a:lnSpc>
                <a:spcPct val="100000"/>
              </a:lnSpc>
              <a:spcBef>
                <a:spcPts val="0"/>
              </a:spcBef>
              <a:buAutoNum type="arabicPeriod"/>
            </a:pPr>
            <a:r>
              <a:rPr lang="en-NZ" sz="3400" b="1" dirty="0" smtClean="0">
                <a:solidFill>
                  <a:schemeClr val="bg1"/>
                </a:solidFill>
              </a:rPr>
              <a:t>Listen to the Lord’s teaching	</a:t>
            </a:r>
          </a:p>
          <a:p>
            <a:pPr algn="l">
              <a:lnSpc>
                <a:spcPct val="100000"/>
              </a:lnSpc>
              <a:spcBef>
                <a:spcPts val="0"/>
              </a:spcBef>
            </a:pPr>
            <a:endParaRPr lang="en-NZ" sz="3400" b="1" i="1" dirty="0" smtClean="0">
              <a:solidFill>
                <a:srgbClr val="FFFF00"/>
              </a:solidFill>
            </a:endParaRPr>
          </a:p>
          <a:p>
            <a:pPr>
              <a:lnSpc>
                <a:spcPct val="100000"/>
              </a:lnSpc>
              <a:spcBef>
                <a:spcPts val="0"/>
              </a:spcBef>
            </a:pPr>
            <a:r>
              <a:rPr lang="en-NZ" sz="3400" b="1" dirty="0" smtClean="0">
                <a:solidFill>
                  <a:schemeClr val="bg1"/>
                </a:solidFill>
              </a:rPr>
              <a:t>Read the Word of God</a:t>
            </a:r>
          </a:p>
          <a:p>
            <a:pPr>
              <a:lnSpc>
                <a:spcPct val="100000"/>
              </a:lnSpc>
              <a:spcBef>
                <a:spcPts val="0"/>
              </a:spcBef>
            </a:pPr>
            <a:r>
              <a:rPr lang="en-NZ" sz="3400" b="1" dirty="0" smtClean="0">
                <a:solidFill>
                  <a:schemeClr val="bg1"/>
                </a:solidFill>
              </a:rPr>
              <a:t>And Grow</a:t>
            </a:r>
            <a:endParaRPr lang="en-NZ" sz="3400" b="1" dirty="0" smtClean="0">
              <a:solidFill>
                <a:schemeClr val="bg1"/>
              </a:solidFill>
            </a:endParaRPr>
          </a:p>
        </p:txBody>
      </p:sp>
    </p:spTree>
    <p:extLst>
      <p:ext uri="{BB962C8B-B14F-4D97-AF65-F5344CB8AC3E}">
        <p14:creationId xmlns:p14="http://schemas.microsoft.com/office/powerpoint/2010/main" val="1980261225"/>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8:1 – 12 </a:t>
            </a:r>
            <a:endParaRPr lang="en-NZ" sz="3600" b="1" dirty="0">
              <a:solidFill>
                <a:schemeClr val="bg1"/>
              </a:solidFill>
            </a:endParaRPr>
          </a:p>
          <a:p>
            <a:pPr algn="l">
              <a:lnSpc>
                <a:spcPct val="100000"/>
              </a:lnSpc>
              <a:spcBef>
                <a:spcPts val="0"/>
              </a:spcBef>
            </a:pPr>
            <a:r>
              <a:rPr lang="en-NZ" sz="3400" b="1" dirty="0" smtClean="0">
                <a:solidFill>
                  <a:schemeClr val="bg1"/>
                </a:solidFill>
              </a:rPr>
              <a:t>9 </a:t>
            </a:r>
            <a:r>
              <a:rPr lang="en-NZ" sz="3400" b="1" dirty="0">
                <a:solidFill>
                  <a:schemeClr val="bg1"/>
                </a:solidFill>
              </a:rPr>
              <a:t>The time is coming when I will make the sun go down at noon and the earth grow dark in daytime. I, the Sovereign Lord, have spoken. 10 I will turn your festivals into funerals and change your glad songs into cries of grief. I will make you shave your heads and wear sackcloth, and you will be like parents mourning for their only child. That day will be bitter to the end</a:t>
            </a:r>
            <a:r>
              <a:rPr lang="en-NZ" sz="3400" b="1" dirty="0" smtClean="0">
                <a:solidFill>
                  <a:schemeClr val="bg1"/>
                </a:solidFill>
              </a:rPr>
              <a:t>.</a:t>
            </a:r>
          </a:p>
        </p:txBody>
      </p:sp>
    </p:spTree>
    <p:extLst>
      <p:ext uri="{BB962C8B-B14F-4D97-AF65-F5344CB8AC3E}">
        <p14:creationId xmlns:p14="http://schemas.microsoft.com/office/powerpoint/2010/main" val="1066810835"/>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smtClean="0">
                <a:solidFill>
                  <a:schemeClr val="bg1"/>
                </a:solidFill>
              </a:rPr>
              <a:t>Amos 8:1 – 12 </a:t>
            </a:r>
            <a:endParaRPr lang="en-NZ" sz="3600" b="1" dirty="0">
              <a:solidFill>
                <a:schemeClr val="bg1"/>
              </a:solidFill>
            </a:endParaRPr>
          </a:p>
          <a:p>
            <a:pPr algn="l">
              <a:lnSpc>
                <a:spcPct val="100000"/>
              </a:lnSpc>
              <a:spcBef>
                <a:spcPts val="0"/>
              </a:spcBef>
            </a:pPr>
            <a:r>
              <a:rPr lang="en-NZ" sz="3400" b="1" dirty="0" smtClean="0">
                <a:solidFill>
                  <a:schemeClr val="bg1"/>
                </a:solidFill>
              </a:rPr>
              <a:t>11 </a:t>
            </a:r>
            <a:r>
              <a:rPr lang="en-NZ" sz="3400" b="1" dirty="0">
                <a:solidFill>
                  <a:schemeClr val="bg1"/>
                </a:solidFill>
              </a:rPr>
              <a:t>“The time is coming when I will send famine on the land. People will be hungry, but not for bread; they will be thirsty, but not for water. They will hunger and thirst for a message from the Lord. I, the Sovereign Lord, have spoken. 12 People will wander from the Dead Sea to the Mediterranean and then on around from the north to the east. They will look everywhere for a message from the Lord, but they will not find it. </a:t>
            </a:r>
            <a:endParaRPr lang="en-NZ" sz="3400" b="1" dirty="0" smtClean="0">
              <a:solidFill>
                <a:schemeClr val="bg1"/>
              </a:solidFill>
            </a:endParaRPr>
          </a:p>
        </p:txBody>
      </p:sp>
    </p:spTree>
    <p:extLst>
      <p:ext uri="{BB962C8B-B14F-4D97-AF65-F5344CB8AC3E}">
        <p14:creationId xmlns:p14="http://schemas.microsoft.com/office/powerpoint/2010/main" val="2313505231"/>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2708" y="140819"/>
            <a:ext cx="8976048" cy="6615404"/>
          </a:xfrm>
        </p:spPr>
        <p:txBody>
          <a:bodyPr>
            <a:noAutofit/>
          </a:bodyPr>
          <a:lstStyle/>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smtClean="0">
              <a:solidFill>
                <a:schemeClr val="bg1"/>
              </a:solidFill>
            </a:endParaRPr>
          </a:p>
          <a:p>
            <a:pPr>
              <a:lnSpc>
                <a:spcPct val="100000"/>
              </a:lnSpc>
              <a:spcBef>
                <a:spcPts val="0"/>
              </a:spcBef>
            </a:pPr>
            <a:endParaRPr lang="en-NZ" sz="4000" b="1" dirty="0">
              <a:solidFill>
                <a:schemeClr val="bg1"/>
              </a:solidFill>
            </a:endParaRPr>
          </a:p>
          <a:p>
            <a:pPr>
              <a:lnSpc>
                <a:spcPct val="100000"/>
              </a:lnSpc>
              <a:spcBef>
                <a:spcPts val="0"/>
              </a:spcBef>
            </a:pPr>
            <a:r>
              <a:rPr lang="en-NZ" sz="4000" b="1" dirty="0" smtClean="0">
                <a:solidFill>
                  <a:schemeClr val="bg1"/>
                </a:solidFill>
              </a:rPr>
              <a:t>Gospel Reading: </a:t>
            </a:r>
          </a:p>
          <a:p>
            <a:pPr>
              <a:lnSpc>
                <a:spcPct val="100000"/>
              </a:lnSpc>
              <a:spcBef>
                <a:spcPts val="0"/>
              </a:spcBef>
            </a:pPr>
            <a:r>
              <a:rPr lang="en-NZ" sz="4000" b="1" dirty="0" smtClean="0">
                <a:solidFill>
                  <a:schemeClr val="bg1"/>
                </a:solidFill>
              </a:rPr>
              <a:t>Luke 10:38 – 42 </a:t>
            </a:r>
          </a:p>
        </p:txBody>
      </p:sp>
    </p:spTree>
    <p:extLst>
      <p:ext uri="{BB962C8B-B14F-4D97-AF65-F5344CB8AC3E}">
        <p14:creationId xmlns:p14="http://schemas.microsoft.com/office/powerpoint/2010/main" val="264687631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10:38 – 42 </a:t>
            </a:r>
            <a:endParaRPr lang="en-NZ" sz="3600" b="1" dirty="0">
              <a:solidFill>
                <a:schemeClr val="bg1"/>
              </a:solidFill>
            </a:endParaRPr>
          </a:p>
          <a:p>
            <a:pPr algn="l">
              <a:lnSpc>
                <a:spcPct val="100000"/>
              </a:lnSpc>
              <a:spcBef>
                <a:spcPts val="0"/>
              </a:spcBef>
            </a:pPr>
            <a:r>
              <a:rPr lang="en-NZ" sz="3400" b="1" dirty="0">
                <a:solidFill>
                  <a:schemeClr val="bg1"/>
                </a:solidFill>
              </a:rPr>
              <a:t>38 As Jesus and his disciples went on their way, he came to a village where a woman named Martha welcomed him in her home. 39 She had a sister named Mary, who sat down at the feet of the Lord and listened to his teaching. 40 Martha was upset over all the work she had to do, so she came and said, “Lord, don't you care that my sister has left me to do all the work by myself? Tell her to come and help me</a:t>
            </a:r>
            <a:r>
              <a:rPr lang="en-NZ" sz="3400" b="1" dirty="0" smtClean="0">
                <a:solidFill>
                  <a:schemeClr val="bg1"/>
                </a:solidFill>
              </a:rPr>
              <a:t>!”</a:t>
            </a:r>
            <a:endParaRPr lang="en-NZ" sz="3400" b="1" dirty="0">
              <a:solidFill>
                <a:schemeClr val="bg1"/>
              </a:solidFill>
            </a:endParaRPr>
          </a:p>
        </p:txBody>
      </p:sp>
    </p:spTree>
    <p:extLst>
      <p:ext uri="{BB962C8B-B14F-4D97-AF65-F5344CB8AC3E}">
        <p14:creationId xmlns:p14="http://schemas.microsoft.com/office/powerpoint/2010/main" val="386407085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976" y="158620"/>
            <a:ext cx="8976048" cy="6615404"/>
          </a:xfrm>
        </p:spPr>
        <p:txBody>
          <a:bodyPr>
            <a:noAutofit/>
          </a:bodyPr>
          <a:lstStyle/>
          <a:p>
            <a:pPr>
              <a:lnSpc>
                <a:spcPct val="100000"/>
              </a:lnSpc>
              <a:spcBef>
                <a:spcPts val="0"/>
              </a:spcBef>
            </a:pPr>
            <a:r>
              <a:rPr lang="en-NZ" sz="3600" b="1" dirty="0">
                <a:solidFill>
                  <a:schemeClr val="bg1"/>
                </a:solidFill>
              </a:rPr>
              <a:t>Luke </a:t>
            </a:r>
            <a:r>
              <a:rPr lang="en-NZ" sz="3600" b="1" dirty="0" smtClean="0">
                <a:solidFill>
                  <a:schemeClr val="bg1"/>
                </a:solidFill>
              </a:rPr>
              <a:t>10:38 – 42 </a:t>
            </a:r>
            <a:endParaRPr lang="en-NZ" sz="3600" b="1" dirty="0">
              <a:solidFill>
                <a:schemeClr val="bg1"/>
              </a:solidFill>
            </a:endParaRPr>
          </a:p>
          <a:p>
            <a:pPr algn="l">
              <a:lnSpc>
                <a:spcPct val="100000"/>
              </a:lnSpc>
              <a:spcBef>
                <a:spcPts val="0"/>
              </a:spcBef>
            </a:pPr>
            <a:r>
              <a:rPr lang="en-NZ" sz="3400" b="1" dirty="0" smtClean="0">
                <a:solidFill>
                  <a:schemeClr val="bg1"/>
                </a:solidFill>
              </a:rPr>
              <a:t>41 </a:t>
            </a:r>
            <a:r>
              <a:rPr lang="en-NZ" sz="3400" b="1" dirty="0">
                <a:solidFill>
                  <a:schemeClr val="bg1"/>
                </a:solidFill>
              </a:rPr>
              <a:t>The Lord answered her, </a:t>
            </a:r>
            <a:endParaRPr lang="en-NZ" sz="3400" b="1" dirty="0" smtClean="0">
              <a:solidFill>
                <a:schemeClr val="bg1"/>
              </a:solidFill>
            </a:endParaRPr>
          </a:p>
          <a:p>
            <a:pPr algn="l">
              <a:lnSpc>
                <a:spcPct val="100000"/>
              </a:lnSpc>
              <a:spcBef>
                <a:spcPts val="0"/>
              </a:spcBef>
            </a:pPr>
            <a:r>
              <a:rPr lang="en-NZ" sz="3400" b="1" dirty="0">
                <a:solidFill>
                  <a:schemeClr val="bg1"/>
                </a:solidFill>
              </a:rPr>
              <a:t>	</a:t>
            </a:r>
            <a:r>
              <a:rPr lang="en-NZ" sz="3400" b="1" dirty="0" smtClean="0">
                <a:solidFill>
                  <a:schemeClr val="bg1"/>
                </a:solidFill>
              </a:rPr>
              <a:t>“</a:t>
            </a:r>
            <a:r>
              <a:rPr lang="en-NZ" sz="3400" b="1" dirty="0">
                <a:solidFill>
                  <a:schemeClr val="bg1"/>
                </a:solidFill>
              </a:rPr>
              <a:t>Martha, Martha! You are worried and </a:t>
            </a:r>
            <a:r>
              <a:rPr lang="en-NZ" sz="3400" b="1" dirty="0" smtClean="0">
                <a:solidFill>
                  <a:schemeClr val="bg1"/>
                </a:solidFill>
              </a:rPr>
              <a:t>	troubled </a:t>
            </a:r>
            <a:r>
              <a:rPr lang="en-NZ" sz="3400" b="1" dirty="0">
                <a:solidFill>
                  <a:schemeClr val="bg1"/>
                </a:solidFill>
              </a:rPr>
              <a:t>over so many things, 42 but just </a:t>
            </a:r>
            <a:r>
              <a:rPr lang="en-NZ" sz="3400" b="1" dirty="0" smtClean="0">
                <a:solidFill>
                  <a:schemeClr val="bg1"/>
                </a:solidFill>
              </a:rPr>
              <a:t>	one </a:t>
            </a:r>
            <a:r>
              <a:rPr lang="en-NZ" sz="3400" b="1" dirty="0">
                <a:solidFill>
                  <a:schemeClr val="bg1"/>
                </a:solidFill>
              </a:rPr>
              <a:t>is needed. Mary has chosen the right </a:t>
            </a:r>
            <a:r>
              <a:rPr lang="en-NZ" sz="3400" b="1" dirty="0" smtClean="0">
                <a:solidFill>
                  <a:schemeClr val="bg1"/>
                </a:solidFill>
              </a:rPr>
              <a:t>	thing</a:t>
            </a:r>
            <a:r>
              <a:rPr lang="en-NZ" sz="3400" b="1" dirty="0">
                <a:solidFill>
                  <a:schemeClr val="bg1"/>
                </a:solidFill>
              </a:rPr>
              <a:t>, and it will not be taken away from </a:t>
            </a:r>
            <a:r>
              <a:rPr lang="en-NZ" sz="3400" b="1" dirty="0" smtClean="0">
                <a:solidFill>
                  <a:schemeClr val="bg1"/>
                </a:solidFill>
              </a:rPr>
              <a:t>	her</a:t>
            </a:r>
            <a:r>
              <a:rPr lang="en-NZ" sz="3400" b="1" dirty="0">
                <a:solidFill>
                  <a:schemeClr val="bg1"/>
                </a:solidFill>
              </a:rPr>
              <a:t>.”</a:t>
            </a:r>
            <a:endParaRPr lang="en-NZ" sz="3400" b="1" dirty="0" smtClean="0">
              <a:solidFill>
                <a:schemeClr val="bg1"/>
              </a:solidFill>
            </a:endParaRPr>
          </a:p>
        </p:txBody>
      </p:sp>
    </p:spTree>
    <p:extLst>
      <p:ext uri="{BB962C8B-B14F-4D97-AF65-F5344CB8AC3E}">
        <p14:creationId xmlns:p14="http://schemas.microsoft.com/office/powerpoint/2010/main" val="1923851360"/>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3583</TotalTime>
  <Words>1354</Words>
  <Application>Microsoft Office PowerPoint</Application>
  <PresentationFormat>On-screen Show (4:3)</PresentationFormat>
  <Paragraphs>358</Paragraphs>
  <Slides>41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41</vt:i4>
      </vt:variant>
    </vt:vector>
  </HeadingPairs>
  <TitlesOfParts>
    <vt:vector size="45"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Gospel Reading John 10:1 – 10</dc:title>
  <dc:creator>Mt Albert Church</dc:creator>
  <cp:lastModifiedBy>Mt Albert Church</cp:lastModifiedBy>
  <cp:revision>458</cp:revision>
  <dcterms:created xsi:type="dcterms:W3CDTF">2017-05-05T00:30:58Z</dcterms:created>
  <dcterms:modified xsi:type="dcterms:W3CDTF">2019-07-20T21:49:02Z</dcterms:modified>
</cp:coreProperties>
</file>