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0" r:id="rId20"/>
    <p:sldId id="411" r:id="rId21"/>
    <p:sldId id="412" r:id="rId22"/>
    <p:sldId id="413" r:id="rId23"/>
    <p:sldId id="41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6600"/>
    <a:srgbClr val="008000"/>
    <a:srgbClr val="094B16"/>
    <a:srgbClr val="0D7120"/>
    <a:srgbClr val="DAA010"/>
    <a:srgbClr val="FF9900"/>
    <a:srgbClr val="800080"/>
    <a:srgbClr val="993366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7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28/04/2019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John </a:t>
            </a:r>
            <a:r>
              <a:rPr lang="en-NZ" sz="4000" b="1" dirty="0" smtClean="0">
                <a:solidFill>
                  <a:schemeClr val="bg1"/>
                </a:solidFill>
              </a:rPr>
              <a:t>20:19 – 31 </a:t>
            </a:r>
            <a:endParaRPr lang="en-NZ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50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V19….</a:t>
            </a:r>
            <a:r>
              <a:rPr lang="en-NZ" sz="3400" b="1" i="1" dirty="0">
                <a:solidFill>
                  <a:srgbClr val="FFFF00"/>
                </a:solidFill>
              </a:rPr>
              <a:t>Jesus </a:t>
            </a:r>
            <a:r>
              <a:rPr lang="en-NZ" sz="3400" b="1" i="1" u="sng" dirty="0">
                <a:solidFill>
                  <a:srgbClr val="FFFF00"/>
                </a:solidFill>
              </a:rPr>
              <a:t>came and stood among them</a:t>
            </a:r>
            <a:r>
              <a:rPr lang="en-NZ" sz="3400" b="1" i="1" dirty="0">
                <a:solidFill>
                  <a:srgbClr val="FFFF00"/>
                </a:solidFill>
              </a:rPr>
              <a:t> and said, “Peace be with you!”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1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V19….</a:t>
            </a:r>
            <a:r>
              <a:rPr lang="en-NZ" sz="3400" b="1" i="1" dirty="0">
                <a:solidFill>
                  <a:srgbClr val="FFFF00"/>
                </a:solidFill>
              </a:rPr>
              <a:t>Jesus </a:t>
            </a:r>
            <a:r>
              <a:rPr lang="en-NZ" sz="3400" b="1" i="1" u="sng" dirty="0">
                <a:solidFill>
                  <a:srgbClr val="FFFF00"/>
                </a:solidFill>
              </a:rPr>
              <a:t>came and stood among them</a:t>
            </a:r>
            <a:r>
              <a:rPr lang="en-NZ" sz="3400" b="1" i="1" dirty="0">
                <a:solidFill>
                  <a:srgbClr val="FFFF00"/>
                </a:solidFill>
              </a:rPr>
              <a:t> and said, “Peace be with you!”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029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19 ....the disciples were together, with the </a:t>
            </a:r>
            <a:r>
              <a:rPr lang="en-NZ" sz="3400" b="1" i="1" u="sng" dirty="0">
                <a:solidFill>
                  <a:srgbClr val="FFFF00"/>
                </a:solidFill>
              </a:rPr>
              <a:t>doors locked for fear </a:t>
            </a:r>
            <a:r>
              <a:rPr lang="en-NZ" sz="3400" b="1" i="1" dirty="0">
                <a:solidFill>
                  <a:srgbClr val="FFFF00"/>
                </a:solidFill>
              </a:rPr>
              <a:t>of the Jewish </a:t>
            </a:r>
            <a:r>
              <a:rPr lang="en-NZ" sz="3400" b="1" i="1" dirty="0" smtClean="0">
                <a:solidFill>
                  <a:srgbClr val="FFFF00"/>
                </a:solidFill>
              </a:rPr>
              <a:t>leaders</a:t>
            </a:r>
          </a:p>
        </p:txBody>
      </p:sp>
    </p:spTree>
    <p:extLst>
      <p:ext uri="{BB962C8B-B14F-4D97-AF65-F5344CB8AC3E}">
        <p14:creationId xmlns:p14="http://schemas.microsoft.com/office/powerpoint/2010/main" val="3481974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is not limited by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19 ....the disciples were together, with the </a:t>
            </a:r>
            <a:r>
              <a:rPr lang="en-NZ" sz="3400" b="1" i="1" u="sng" dirty="0">
                <a:solidFill>
                  <a:srgbClr val="FFFF00"/>
                </a:solidFill>
              </a:rPr>
              <a:t>doors locked for fear </a:t>
            </a:r>
            <a:r>
              <a:rPr lang="en-NZ" sz="3400" b="1" i="1" dirty="0">
                <a:solidFill>
                  <a:srgbClr val="FFFF00"/>
                </a:solidFill>
              </a:rPr>
              <a:t>of the Jewish </a:t>
            </a:r>
            <a:r>
              <a:rPr lang="en-NZ" sz="3400" b="1" i="1" dirty="0" smtClean="0">
                <a:solidFill>
                  <a:srgbClr val="FFFF00"/>
                </a:solidFill>
              </a:rPr>
              <a:t>leaders</a:t>
            </a:r>
          </a:p>
        </p:txBody>
      </p:sp>
    </p:spTree>
    <p:extLst>
      <p:ext uri="{BB962C8B-B14F-4D97-AF65-F5344CB8AC3E}">
        <p14:creationId xmlns:p14="http://schemas.microsoft.com/office/powerpoint/2010/main" val="462716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is not limited by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Instead of remaining behind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19 ....the disciples were together, with the </a:t>
            </a:r>
            <a:r>
              <a:rPr lang="en-NZ" sz="3400" b="1" i="1" u="sng" dirty="0">
                <a:solidFill>
                  <a:srgbClr val="FFFF00"/>
                </a:solidFill>
              </a:rPr>
              <a:t>doors locked for fear </a:t>
            </a:r>
            <a:r>
              <a:rPr lang="en-NZ" sz="3400" b="1" i="1" dirty="0">
                <a:solidFill>
                  <a:srgbClr val="FFFF00"/>
                </a:solidFill>
              </a:rPr>
              <a:t>of the Jewish </a:t>
            </a:r>
            <a:r>
              <a:rPr lang="en-NZ" sz="3400" b="1" i="1" dirty="0" smtClean="0">
                <a:solidFill>
                  <a:srgbClr val="FFFF00"/>
                </a:solidFill>
              </a:rPr>
              <a:t>leaders</a:t>
            </a:r>
          </a:p>
        </p:txBody>
      </p:sp>
    </p:spTree>
    <p:extLst>
      <p:ext uri="{BB962C8B-B14F-4D97-AF65-F5344CB8AC3E}">
        <p14:creationId xmlns:p14="http://schemas.microsoft.com/office/powerpoint/2010/main" val="2178498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is not limited by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Instead of remaining behind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We, as believers, pray to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19 ....the disciples were together, with the </a:t>
            </a:r>
            <a:r>
              <a:rPr lang="en-NZ" sz="3400" b="1" i="1" u="sng" dirty="0">
                <a:solidFill>
                  <a:srgbClr val="FFFF00"/>
                </a:solidFill>
              </a:rPr>
              <a:t>doors locked for fear </a:t>
            </a:r>
            <a:r>
              <a:rPr lang="en-NZ" sz="3400" b="1" i="1" dirty="0">
                <a:solidFill>
                  <a:srgbClr val="FFFF00"/>
                </a:solidFill>
              </a:rPr>
              <a:t>of the Jewish </a:t>
            </a:r>
            <a:r>
              <a:rPr lang="en-NZ" sz="3400" b="1" i="1" dirty="0" smtClean="0">
                <a:solidFill>
                  <a:srgbClr val="FFFF00"/>
                </a:solidFill>
              </a:rPr>
              <a:t>leaders</a:t>
            </a:r>
          </a:p>
        </p:txBody>
      </p:sp>
    </p:spTree>
    <p:extLst>
      <p:ext uri="{BB962C8B-B14F-4D97-AF65-F5344CB8AC3E}">
        <p14:creationId xmlns:p14="http://schemas.microsoft.com/office/powerpoint/2010/main" val="1645010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is not limited by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Instead of remaining behind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We, as believers, pray to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Paul to the Philippians: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 </a:t>
            </a:r>
            <a:r>
              <a:rPr lang="en-NZ" sz="3400" b="1" i="1" dirty="0">
                <a:solidFill>
                  <a:srgbClr val="FFFF00"/>
                </a:solidFill>
              </a:rPr>
              <a:t>Do not be anxious about anything, but </a:t>
            </a:r>
            <a:r>
              <a:rPr lang="en-NZ" sz="3400" b="1" i="1" dirty="0" smtClean="0">
                <a:solidFill>
                  <a:srgbClr val="FFFF00"/>
                </a:solidFill>
              </a:rPr>
              <a:t>in every </a:t>
            </a:r>
            <a:r>
              <a:rPr lang="en-NZ" sz="3400" b="1" i="1" dirty="0">
                <a:solidFill>
                  <a:srgbClr val="FFFF00"/>
                </a:solidFill>
              </a:rPr>
              <a:t>situation, by prayer and petition, with </a:t>
            </a:r>
            <a:r>
              <a:rPr lang="en-NZ" sz="3400" b="1" i="1" dirty="0" smtClean="0">
                <a:solidFill>
                  <a:srgbClr val="FFFF00"/>
                </a:solidFill>
              </a:rPr>
              <a:t>thanksgiving</a:t>
            </a:r>
            <a:r>
              <a:rPr lang="en-NZ" sz="3400" b="1" i="1" dirty="0">
                <a:solidFill>
                  <a:srgbClr val="FFFF00"/>
                </a:solidFill>
              </a:rPr>
              <a:t>, present your requests to God. 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4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is not limited by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Instead of remaining behind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We, as believers, pray to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Bible is clear: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Matthew 18: 20 For </a:t>
            </a:r>
            <a:r>
              <a:rPr lang="en-NZ" sz="3400" b="1" i="1" dirty="0">
                <a:solidFill>
                  <a:srgbClr val="FFFF00"/>
                </a:solidFill>
              </a:rPr>
              <a:t>where two or three gather in my name, there am I with them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2400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is not limited by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Instead of remaining behind locked doors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We, as believers, pray to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Jesus is present in communal prayer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Bible is clear: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Matthew 18: 20 For </a:t>
            </a:r>
            <a:r>
              <a:rPr lang="en-NZ" sz="3400" b="1" i="1" dirty="0">
                <a:solidFill>
                  <a:srgbClr val="FFFF00"/>
                </a:solidFill>
              </a:rPr>
              <a:t>where two or three gather in my name, there am I with them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3782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Matthew 18: 20 For </a:t>
            </a:r>
            <a:r>
              <a:rPr lang="en-NZ" sz="3400" b="1" i="1" dirty="0">
                <a:solidFill>
                  <a:srgbClr val="FFFF00"/>
                </a:solidFill>
              </a:rPr>
              <a:t>where two or three gather in my name, there am I with them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8955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John </a:t>
            </a:r>
            <a:r>
              <a:rPr lang="en-NZ" sz="3600" b="1" dirty="0" smtClean="0">
                <a:solidFill>
                  <a:schemeClr val="bg1"/>
                </a:solidFill>
              </a:rPr>
              <a:t>20:19 – 31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06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19</a:t>
            </a:r>
            <a:r>
              <a:rPr lang="en-NZ" sz="3400" b="1" i="1" dirty="0">
                <a:solidFill>
                  <a:srgbClr val="FFFF00"/>
                </a:solidFill>
              </a:rPr>
              <a:t>..Jesus came and stood among them </a:t>
            </a:r>
            <a:r>
              <a:rPr lang="en-NZ" sz="3400" b="1" i="1" u="sng" dirty="0">
                <a:solidFill>
                  <a:srgbClr val="FFFF00"/>
                </a:solidFill>
              </a:rPr>
              <a:t>and said, “Peace be with you</a:t>
            </a:r>
            <a:r>
              <a:rPr lang="en-NZ" sz="3400" b="1" i="1" dirty="0" smtClean="0">
                <a:solidFill>
                  <a:srgbClr val="FFFF00"/>
                </a:solidFill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4234403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With Words of comfort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19</a:t>
            </a:r>
            <a:r>
              <a:rPr lang="en-NZ" sz="3400" b="1" i="1" dirty="0">
                <a:solidFill>
                  <a:srgbClr val="FFFF00"/>
                </a:solidFill>
              </a:rPr>
              <a:t>..Jesus came and stood among them </a:t>
            </a:r>
            <a:r>
              <a:rPr lang="en-NZ" sz="3400" b="1" i="1" u="sng" dirty="0">
                <a:solidFill>
                  <a:srgbClr val="FFFF00"/>
                </a:solidFill>
              </a:rPr>
              <a:t>and said, “Peace be with you</a:t>
            </a:r>
            <a:r>
              <a:rPr lang="en-NZ" sz="3400" b="1" i="1" dirty="0" smtClean="0">
                <a:solidFill>
                  <a:srgbClr val="FFFF00"/>
                </a:solidFill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3212708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With Words of comfort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V21 </a:t>
            </a:r>
            <a:r>
              <a:rPr lang="en-NZ" sz="3400" b="1" i="1" dirty="0">
                <a:solidFill>
                  <a:srgbClr val="FFFF00"/>
                </a:solidFill>
              </a:rPr>
              <a:t>Again Jesus said, “Peace be with you! As the Father has sent me, </a:t>
            </a:r>
            <a:r>
              <a:rPr lang="en-NZ" sz="3400" b="1" i="1" u="sng" dirty="0">
                <a:solidFill>
                  <a:srgbClr val="FFFF00"/>
                </a:solidFill>
              </a:rPr>
              <a:t>I am sending you</a:t>
            </a:r>
            <a:r>
              <a:rPr lang="en-NZ" sz="3400" b="1" i="1" dirty="0">
                <a:solidFill>
                  <a:srgbClr val="FFFF00"/>
                </a:solidFill>
              </a:rPr>
              <a:t>.” 22 And with that he breathed on them and said, “Receive the Holy Spirit.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57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being present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With Words of comfort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smtClean="0">
                <a:solidFill>
                  <a:schemeClr val="bg1"/>
                </a:solidFill>
              </a:rPr>
              <a:t>And sends us out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V21 </a:t>
            </a:r>
            <a:r>
              <a:rPr lang="en-NZ" sz="3400" b="1" i="1" dirty="0">
                <a:solidFill>
                  <a:srgbClr val="FFFF00"/>
                </a:solidFill>
              </a:rPr>
              <a:t>Again Jesus said, “Peace be with you! As the Father has sent me, </a:t>
            </a:r>
            <a:r>
              <a:rPr lang="en-NZ" sz="3400" b="1" i="1" u="sng" dirty="0">
                <a:solidFill>
                  <a:srgbClr val="FFFF00"/>
                </a:solidFill>
              </a:rPr>
              <a:t>I am sending you</a:t>
            </a:r>
            <a:r>
              <a:rPr lang="en-NZ" sz="3400" b="1" i="1" dirty="0">
                <a:solidFill>
                  <a:srgbClr val="FFFF00"/>
                </a:solidFill>
              </a:rPr>
              <a:t>.” 22 And with that he breathed on them and said, “Receive the Holy Spirit.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22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- We remember the ANZACs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08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ANZACs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harm that war brings on humanity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71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ANZACs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harm that war brings on humanity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strive for PEACE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30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ANZACs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harm that war brings on humanity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strive for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War &amp; Christchurch shooting brings fear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989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ANZACs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harm that war brings on humanity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strive for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War &amp; Christchurch shooting brings fear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READING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Disciples struggled with fear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29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ANZAC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ANZACs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remember the harm that war brings on humanity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We strive for PEACE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War &amp; Christchurch shooting brings fear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READING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Disciples struggled with fear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Jesus said ‘</a:t>
            </a:r>
            <a:r>
              <a:rPr lang="en-NZ" sz="3400" b="1" u="sng" dirty="0" smtClean="0">
                <a:solidFill>
                  <a:schemeClr val="bg1"/>
                </a:solidFill>
              </a:rPr>
              <a:t>Peace be with you</a:t>
            </a:r>
            <a:r>
              <a:rPr lang="en-NZ" sz="3400" b="1" dirty="0" smtClean="0">
                <a:solidFill>
                  <a:schemeClr val="bg1"/>
                </a:solidFill>
              </a:rPr>
              <a:t>’ 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15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20:19 – 31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Jesus brings peace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81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3220</TotalTime>
  <Words>509</Words>
  <Application>Microsoft Office PowerPoint</Application>
  <PresentationFormat>On-screen Show (4:3)</PresentationFormat>
  <Paragraphs>201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Tani</cp:lastModifiedBy>
  <cp:revision>404</cp:revision>
  <dcterms:created xsi:type="dcterms:W3CDTF">2017-05-05T00:30:58Z</dcterms:created>
  <dcterms:modified xsi:type="dcterms:W3CDTF">2019-04-27T21:07:43Z</dcterms:modified>
</cp:coreProperties>
</file>