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0" r:id="rId2"/>
    <p:sldId id="361" r:id="rId3"/>
    <p:sldId id="490" r:id="rId4"/>
    <p:sldId id="363" r:id="rId5"/>
    <p:sldId id="364" r:id="rId6"/>
    <p:sldId id="491" r:id="rId7"/>
    <p:sldId id="492" r:id="rId8"/>
    <p:sldId id="493" r:id="rId9"/>
    <p:sldId id="494" r:id="rId10"/>
    <p:sldId id="495" r:id="rId11"/>
    <p:sldId id="496" r:id="rId12"/>
    <p:sldId id="497" r:id="rId13"/>
    <p:sldId id="498" r:id="rId14"/>
    <p:sldId id="499" r:id="rId15"/>
    <p:sldId id="500" r:id="rId16"/>
    <p:sldId id="501" r:id="rId17"/>
    <p:sldId id="502" r:id="rId18"/>
    <p:sldId id="503" r:id="rId19"/>
    <p:sldId id="504" r:id="rId20"/>
    <p:sldId id="505" r:id="rId21"/>
    <p:sldId id="506" r:id="rId22"/>
    <p:sldId id="507" r:id="rId23"/>
    <p:sldId id="508" r:id="rId24"/>
    <p:sldId id="509" r:id="rId25"/>
    <p:sldId id="510" r:id="rId26"/>
    <p:sldId id="511" r:id="rId27"/>
    <p:sldId id="512" r:id="rId28"/>
    <p:sldId id="513" r:id="rId29"/>
    <p:sldId id="514" r:id="rId30"/>
    <p:sldId id="515" r:id="rId31"/>
    <p:sldId id="516" r:id="rId32"/>
    <p:sldId id="517" r:id="rId33"/>
    <p:sldId id="518" r:id="rId34"/>
    <p:sldId id="51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D7120"/>
    <a:srgbClr val="DAA010"/>
    <a:srgbClr val="FF9900"/>
    <a:srgbClr val="660066"/>
    <a:srgbClr val="800080"/>
    <a:srgbClr val="993366"/>
    <a:srgbClr val="A80000"/>
    <a:srgbClr val="094B16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87" y="6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38951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89301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718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62319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34425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24639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2015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91341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1253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50657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08117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F20E-E37B-43E5-8334-DB58CC654D2C}" type="datetimeFigureOut">
              <a:rPr lang="en-NZ" smtClean="0"/>
              <a:t>20/01/2019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73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Psalm 36:5 – 10 </a:t>
            </a:r>
          </a:p>
        </p:txBody>
      </p:sp>
    </p:spTree>
    <p:extLst>
      <p:ext uri="{BB962C8B-B14F-4D97-AF65-F5344CB8AC3E}">
        <p14:creationId xmlns:p14="http://schemas.microsoft.com/office/powerpoint/2010/main" val="1587352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In life – we trust and rely on others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384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In life – we trust and rely on others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But they will fail us, and us them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965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In life – we trust and rely on others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But they will fail us, and us them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are limited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222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In life – we trust and rely on others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But they will fail us, and us them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are limited, and will fail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565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In life – we trust and rely on others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But they will fail us, and us them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are limited, and will fail, and will suffer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961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In life – we trust and rely on others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But they will fail us, and us them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are limited, and will fail, and will suffer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Psalms – David praised God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049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In life – we trust and rely on others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But they will fail us, and us them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are limited, and will fail, and will suffer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Psalms – David praised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For God never fails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633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In life – we trust and rely on others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But they will fail us, and us them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are limited, and will fail, and will suffer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Psalms – David praised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For God never fails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30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st</a:t>
            </a:r>
            <a:r>
              <a:rPr lang="en-NZ" sz="3400" b="1" dirty="0" smtClean="0">
                <a:solidFill>
                  <a:schemeClr val="bg1"/>
                </a:solidFill>
              </a:rPr>
              <a:t> part of Psalm – David talked about the wicked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380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Psalm 36:5 – 10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5 </a:t>
            </a:r>
            <a:r>
              <a:rPr lang="en-NZ" sz="3400" b="1" dirty="0">
                <a:solidFill>
                  <a:schemeClr val="bg1"/>
                </a:solidFill>
              </a:rPr>
              <a:t>Lord, your constant love reaches the </a:t>
            </a:r>
            <a:r>
              <a:rPr lang="en-NZ" sz="3400" b="1" dirty="0" smtClean="0">
                <a:solidFill>
                  <a:schemeClr val="bg1"/>
                </a:solidFill>
              </a:rPr>
              <a:t>heavens; your </a:t>
            </a:r>
            <a:r>
              <a:rPr lang="en-NZ" sz="3400" b="1" dirty="0">
                <a:solidFill>
                  <a:schemeClr val="bg1"/>
                </a:solidFill>
              </a:rPr>
              <a:t>faithfulness extends to the skies.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6 Your righteousness is towering like the mountains</a:t>
            </a:r>
            <a:r>
              <a:rPr lang="en-NZ" sz="3400" b="1" dirty="0" smtClean="0">
                <a:solidFill>
                  <a:schemeClr val="bg1"/>
                </a:solidFill>
              </a:rPr>
              <a:t>; your </a:t>
            </a:r>
            <a:r>
              <a:rPr lang="en-NZ" sz="3400" b="1" dirty="0">
                <a:solidFill>
                  <a:schemeClr val="bg1"/>
                </a:solidFill>
              </a:rPr>
              <a:t>justice is like the depths of the sea</a:t>
            </a:r>
            <a:r>
              <a:rPr lang="en-NZ" sz="3400" b="1" dirty="0" smtClean="0">
                <a:solidFill>
                  <a:schemeClr val="bg1"/>
                </a:solidFill>
              </a:rPr>
              <a:t>.  People </a:t>
            </a:r>
            <a:r>
              <a:rPr lang="en-NZ" sz="3400" b="1" dirty="0">
                <a:solidFill>
                  <a:schemeClr val="bg1"/>
                </a:solidFill>
              </a:rPr>
              <a:t>and animals are in your care</a:t>
            </a:r>
            <a:r>
              <a:rPr lang="en-NZ" sz="3400" b="1" dirty="0" smtClean="0">
                <a:solidFill>
                  <a:schemeClr val="bg1"/>
                </a:solidFill>
              </a:rPr>
              <a:t>.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058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st</a:t>
            </a:r>
            <a:r>
              <a:rPr lang="en-NZ" sz="3400" b="1" dirty="0" smtClean="0">
                <a:solidFill>
                  <a:schemeClr val="bg1"/>
                </a:solidFill>
              </a:rPr>
              <a:t> part of Psalm – David talked about the wicked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King Saul may have been this wicked man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466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st</a:t>
            </a:r>
            <a:r>
              <a:rPr lang="en-NZ" sz="3400" b="1" dirty="0" smtClean="0">
                <a:solidFill>
                  <a:schemeClr val="bg1"/>
                </a:solidFill>
              </a:rPr>
              <a:t> part of Psalm – David talked about the wicked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King Saul may have been this wicked man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He failed David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649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415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>
                <a:solidFill>
                  <a:srgbClr val="FFFF00"/>
                </a:solidFill>
              </a:rPr>
              <a:t>5 </a:t>
            </a:r>
            <a:r>
              <a:rPr lang="en-NZ" sz="3400" b="1" i="1" u="sng" dirty="0">
                <a:solidFill>
                  <a:srgbClr val="FFFF00"/>
                </a:solidFill>
              </a:rPr>
              <a:t>Your love, LORD, reaches to the heavens</a:t>
            </a:r>
            <a:r>
              <a:rPr lang="en-NZ" sz="3400" b="1" i="1" dirty="0">
                <a:solidFill>
                  <a:srgbClr val="FFFF00"/>
                </a:solidFill>
              </a:rPr>
              <a:t>, your faithfulness to the skies. 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112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God’s love is great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>
                <a:solidFill>
                  <a:srgbClr val="FFFF00"/>
                </a:solidFill>
              </a:rPr>
              <a:t>5 </a:t>
            </a:r>
            <a:r>
              <a:rPr lang="en-NZ" sz="3400" b="1" i="1" u="sng" dirty="0">
                <a:solidFill>
                  <a:srgbClr val="FFFF00"/>
                </a:solidFill>
              </a:rPr>
              <a:t>Your love, LORD, reaches to the heavens</a:t>
            </a:r>
            <a:r>
              <a:rPr lang="en-NZ" sz="3400" b="1" i="1" dirty="0">
                <a:solidFill>
                  <a:srgbClr val="FFFF00"/>
                </a:solidFill>
              </a:rPr>
              <a:t>, your faithfulness to the skies. 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310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God’s love is great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>
                <a:solidFill>
                  <a:srgbClr val="FFFF00"/>
                </a:solidFill>
              </a:rPr>
              <a:t>5 Your love, LORD, reaches to the heavens, </a:t>
            </a:r>
            <a:r>
              <a:rPr lang="en-NZ" sz="3400" b="1" i="1" u="sng" dirty="0">
                <a:solidFill>
                  <a:srgbClr val="FFFF00"/>
                </a:solidFill>
              </a:rPr>
              <a:t>your faithfulness to the skies</a:t>
            </a:r>
            <a:r>
              <a:rPr lang="en-NZ" sz="3400" b="1" i="1" dirty="0">
                <a:solidFill>
                  <a:srgbClr val="FFFF00"/>
                </a:solidFill>
              </a:rPr>
              <a:t>. 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418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God’s love is great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faithful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>
                <a:solidFill>
                  <a:srgbClr val="FFFF00"/>
                </a:solidFill>
              </a:rPr>
              <a:t>5 Your love, LORD, reaches to the heavens, </a:t>
            </a:r>
            <a:r>
              <a:rPr lang="en-NZ" sz="3400" b="1" i="1" u="sng" dirty="0">
                <a:solidFill>
                  <a:srgbClr val="FFFF00"/>
                </a:solidFill>
              </a:rPr>
              <a:t>your faithfulness to the skies</a:t>
            </a:r>
            <a:r>
              <a:rPr lang="en-NZ" sz="3400" b="1" i="1" dirty="0">
                <a:solidFill>
                  <a:srgbClr val="FFFF00"/>
                </a:solidFill>
              </a:rPr>
              <a:t>. 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27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God’s love is great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faithful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V6 </a:t>
            </a:r>
            <a:r>
              <a:rPr lang="en-NZ" sz="3400" b="1" i="1" u="sng" dirty="0">
                <a:solidFill>
                  <a:srgbClr val="FFFF00"/>
                </a:solidFill>
              </a:rPr>
              <a:t>Your righteousness</a:t>
            </a:r>
            <a:r>
              <a:rPr lang="en-NZ" sz="3400" b="1" i="1" dirty="0">
                <a:solidFill>
                  <a:srgbClr val="FFFF00"/>
                </a:solidFill>
              </a:rPr>
              <a:t> is like the highest mountains, </a:t>
            </a:r>
            <a:r>
              <a:rPr lang="en-NZ" sz="3400" b="1" i="1" u="sng" dirty="0">
                <a:solidFill>
                  <a:srgbClr val="FFFF00"/>
                </a:solidFill>
              </a:rPr>
              <a:t>your justice</a:t>
            </a:r>
            <a:r>
              <a:rPr lang="en-NZ" sz="3400" b="1" i="1" dirty="0">
                <a:solidFill>
                  <a:srgbClr val="FFFF00"/>
                </a:solidFill>
              </a:rPr>
              <a:t> like the great deep. 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06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God’s love is great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righteous and just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V6 </a:t>
            </a:r>
            <a:r>
              <a:rPr lang="en-NZ" sz="3400" b="1" i="1" u="sng" dirty="0">
                <a:solidFill>
                  <a:srgbClr val="FFFF00"/>
                </a:solidFill>
              </a:rPr>
              <a:t>Your righteousness</a:t>
            </a:r>
            <a:r>
              <a:rPr lang="en-NZ" sz="3400" b="1" i="1" dirty="0">
                <a:solidFill>
                  <a:srgbClr val="FFFF00"/>
                </a:solidFill>
              </a:rPr>
              <a:t> is like the highest mountains, </a:t>
            </a:r>
            <a:r>
              <a:rPr lang="en-NZ" sz="3400" b="1" i="1" u="sng" dirty="0">
                <a:solidFill>
                  <a:srgbClr val="FFFF00"/>
                </a:solidFill>
              </a:rPr>
              <a:t>your justice</a:t>
            </a:r>
            <a:r>
              <a:rPr lang="en-NZ" sz="3400" b="1" i="1" dirty="0">
                <a:solidFill>
                  <a:srgbClr val="FFFF00"/>
                </a:solidFill>
              </a:rPr>
              <a:t> like the great deep. 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86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God’s love is great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righteous and just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44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Psalm 36:5 – 10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7 </a:t>
            </a:r>
            <a:r>
              <a:rPr lang="en-NZ" sz="3400" b="1" dirty="0">
                <a:solidFill>
                  <a:schemeClr val="bg1"/>
                </a:solidFill>
              </a:rPr>
              <a:t>How precious, O God, is your constant </a:t>
            </a:r>
            <a:r>
              <a:rPr lang="en-NZ" sz="3400" b="1" dirty="0" smtClean="0">
                <a:solidFill>
                  <a:schemeClr val="bg1"/>
                </a:solidFill>
              </a:rPr>
              <a:t>love! We find </a:t>
            </a:r>
            <a:r>
              <a:rPr lang="en-NZ" sz="3400" b="1" dirty="0">
                <a:solidFill>
                  <a:schemeClr val="bg1"/>
                </a:solidFill>
              </a:rPr>
              <a:t>protection under the shadow of your wings.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8 We feast on the abundant food you </a:t>
            </a:r>
            <a:r>
              <a:rPr lang="en-NZ" sz="3400" b="1" dirty="0" smtClean="0">
                <a:solidFill>
                  <a:schemeClr val="bg1"/>
                </a:solidFill>
              </a:rPr>
              <a:t>provide; you </a:t>
            </a:r>
            <a:r>
              <a:rPr lang="en-NZ" sz="3400" b="1" dirty="0">
                <a:solidFill>
                  <a:schemeClr val="bg1"/>
                </a:solidFill>
              </a:rPr>
              <a:t>let us drink from the river of your goodness.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9 You are the source of all life</a:t>
            </a:r>
            <a:r>
              <a:rPr lang="en-NZ" sz="3400" b="1" dirty="0" smtClean="0">
                <a:solidFill>
                  <a:schemeClr val="bg1"/>
                </a:solidFill>
              </a:rPr>
              <a:t>, and </a:t>
            </a:r>
            <a:r>
              <a:rPr lang="en-NZ" sz="3400" b="1" dirty="0">
                <a:solidFill>
                  <a:schemeClr val="bg1"/>
                </a:solidFill>
              </a:rPr>
              <a:t>because of your light we see the light.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10 Continue to love those who know </a:t>
            </a:r>
            <a:r>
              <a:rPr lang="en-NZ" sz="3400" b="1" dirty="0" smtClean="0">
                <a:solidFill>
                  <a:schemeClr val="bg1"/>
                </a:solidFill>
              </a:rPr>
              <a:t>you and </a:t>
            </a:r>
            <a:r>
              <a:rPr lang="en-NZ" sz="3400" b="1" dirty="0">
                <a:solidFill>
                  <a:schemeClr val="bg1"/>
                </a:solidFill>
              </a:rPr>
              <a:t>to do good to those who are righteous.</a:t>
            </a:r>
          </a:p>
        </p:txBody>
      </p:sp>
    </p:spTree>
    <p:extLst>
      <p:ext uri="{BB962C8B-B14F-4D97-AF65-F5344CB8AC3E}">
        <p14:creationId xmlns:p14="http://schemas.microsoft.com/office/powerpoint/2010/main" val="1769795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God’s love is great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righteous and just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must follow God’s way</a:t>
            </a:r>
          </a:p>
        </p:txBody>
      </p:sp>
    </p:spTree>
    <p:extLst>
      <p:ext uri="{BB962C8B-B14F-4D97-AF65-F5344CB8AC3E}">
        <p14:creationId xmlns:p14="http://schemas.microsoft.com/office/powerpoint/2010/main" val="2257671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God’s love is great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righteous and just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must follow God’s way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Love more</a:t>
            </a: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063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God’s love is great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righteous and just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must follow God’s way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Love more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</p:txBody>
      </p:sp>
    </p:spTree>
    <p:extLst>
      <p:ext uri="{BB962C8B-B14F-4D97-AF65-F5344CB8AC3E}">
        <p14:creationId xmlns:p14="http://schemas.microsoft.com/office/powerpoint/2010/main" val="657453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God’s love is great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righteous and just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must follow God’s way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Love more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Be righteous and just</a:t>
            </a: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640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 Goodness of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God’s love is great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is righteous and just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must follow God’s way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Love more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Be righteous and just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chemeClr val="bg1"/>
                </a:solidFill>
              </a:rPr>
              <a:t>Read his Word and pray always</a:t>
            </a:r>
            <a:endParaRPr lang="en-NZ" sz="3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631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Gospel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John 2:1 – 11 </a:t>
            </a:r>
          </a:p>
        </p:txBody>
      </p:sp>
    </p:spTree>
    <p:extLst>
      <p:ext uri="{BB962C8B-B14F-4D97-AF65-F5344CB8AC3E}">
        <p14:creationId xmlns:p14="http://schemas.microsoft.com/office/powerpoint/2010/main" val="2159066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2:1 – 11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 Two </a:t>
            </a:r>
            <a:r>
              <a:rPr lang="en-NZ" sz="3400" b="1" dirty="0">
                <a:solidFill>
                  <a:schemeClr val="bg1"/>
                </a:solidFill>
              </a:rPr>
              <a:t>days later there was a wedding in the town of Cana in Galilee. Jesus' mother was there, 2 and Jesus and his disciples had also been invited to the wedding. 3 When the wine had given out, Jesus' mother said to him, “They are out of wine.”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4 “You must not tell me what to do,” Jesus replied. “My time has not yet come.”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5 Jesus' mother then told the servants, “Do whatever he tells you</a:t>
            </a:r>
            <a:r>
              <a:rPr lang="en-NZ" sz="3400" b="1" dirty="0" smtClean="0">
                <a:solidFill>
                  <a:schemeClr val="bg1"/>
                </a:solidFill>
              </a:rPr>
              <a:t>.”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98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2:1 – 11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6 </a:t>
            </a:r>
            <a:r>
              <a:rPr lang="en-NZ" sz="3400" b="1" dirty="0">
                <a:solidFill>
                  <a:schemeClr val="bg1"/>
                </a:solidFill>
              </a:rPr>
              <a:t>The Jews have rules about ritual washing, and for this purpose six stone water jars were there, each one large enough to hold between twenty and thirty gallons. 7 Jesus said to the servants, </a:t>
            </a:r>
            <a:r>
              <a:rPr lang="en-NZ" sz="3400" b="1" dirty="0" smtClean="0">
                <a:solidFill>
                  <a:schemeClr val="bg1"/>
                </a:solidFill>
              </a:rPr>
              <a:t>	“</a:t>
            </a:r>
            <a:r>
              <a:rPr lang="en-NZ" sz="3400" b="1" dirty="0">
                <a:solidFill>
                  <a:schemeClr val="bg1"/>
                </a:solidFill>
              </a:rPr>
              <a:t>Fill these jars with water.”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They </a:t>
            </a:r>
            <a:r>
              <a:rPr lang="en-NZ" sz="3400" b="1" dirty="0">
                <a:solidFill>
                  <a:schemeClr val="bg1"/>
                </a:solidFill>
              </a:rPr>
              <a:t>filled them to the brim, 8 and then he told them,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“</a:t>
            </a:r>
            <a:r>
              <a:rPr lang="en-NZ" sz="3400" b="1" dirty="0">
                <a:solidFill>
                  <a:schemeClr val="bg1"/>
                </a:solidFill>
              </a:rPr>
              <a:t>Now draw some water out and take it to </a:t>
            </a:r>
            <a:r>
              <a:rPr lang="en-NZ" sz="3400" b="1" dirty="0" smtClean="0">
                <a:solidFill>
                  <a:schemeClr val="bg1"/>
                </a:solidFill>
              </a:rPr>
              <a:t>	the </a:t>
            </a:r>
            <a:r>
              <a:rPr lang="en-NZ" sz="3400" b="1" dirty="0">
                <a:solidFill>
                  <a:schemeClr val="bg1"/>
                </a:solidFill>
              </a:rPr>
              <a:t>man in charge of the feast.” </a:t>
            </a: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41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2:1 – 11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They </a:t>
            </a:r>
            <a:r>
              <a:rPr lang="en-NZ" sz="3400" b="1" dirty="0">
                <a:solidFill>
                  <a:schemeClr val="bg1"/>
                </a:solidFill>
              </a:rPr>
              <a:t>took him the water, 9 which now had turned into wine, and he tasted it.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He </a:t>
            </a:r>
            <a:r>
              <a:rPr lang="en-NZ" sz="3400" b="1" dirty="0">
                <a:solidFill>
                  <a:schemeClr val="bg1"/>
                </a:solidFill>
              </a:rPr>
              <a:t>did not know where this wine had come from (but, of course, the servants who had drawn out the water knew); so he called the bridegroom 10 and said to him, “Everyone else serves the best wine first, and after the guests have drunk a lot, he serves the ordinary wine. But you have kept the best wine until now</a:t>
            </a:r>
            <a:r>
              <a:rPr lang="en-NZ" sz="3400" b="1" dirty="0" smtClean="0">
                <a:solidFill>
                  <a:schemeClr val="bg1"/>
                </a:solidFill>
              </a:rPr>
              <a:t>!”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482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John 2:1 – 11 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11 </a:t>
            </a:r>
            <a:r>
              <a:rPr lang="en-NZ" sz="3400" b="1" dirty="0">
                <a:solidFill>
                  <a:schemeClr val="bg1"/>
                </a:solidFill>
              </a:rPr>
              <a:t>Jesus performed this first miracle in Cana in Galilee; there he revealed his glory, and his disciples believed in him.</a:t>
            </a:r>
          </a:p>
        </p:txBody>
      </p:sp>
    </p:spTree>
    <p:extLst>
      <p:ext uri="{BB962C8B-B14F-4D97-AF65-F5344CB8AC3E}">
        <p14:creationId xmlns:p14="http://schemas.microsoft.com/office/powerpoint/2010/main" val="571269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Psalm 36:5 – </a:t>
            </a:r>
            <a:r>
              <a:rPr lang="en-NZ" sz="3600" b="1" dirty="0" smtClean="0">
                <a:solidFill>
                  <a:schemeClr val="bg1"/>
                </a:solidFill>
              </a:rPr>
              <a:t>10</a:t>
            </a:r>
            <a:endParaRPr lang="en-NZ" sz="36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954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2790</TotalTime>
  <Words>1107</Words>
  <Application>Microsoft Office PowerPoint</Application>
  <PresentationFormat>On-screen Show (4:3)</PresentationFormat>
  <Paragraphs>206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Gospel Reading John 10:1 – 10</dc:title>
  <dc:creator>Mt Albert Church</dc:creator>
  <cp:lastModifiedBy>Mt Albert Church</cp:lastModifiedBy>
  <cp:revision>354</cp:revision>
  <dcterms:created xsi:type="dcterms:W3CDTF">2017-05-05T00:30:58Z</dcterms:created>
  <dcterms:modified xsi:type="dcterms:W3CDTF">2019-01-19T20:44:47Z</dcterms:modified>
</cp:coreProperties>
</file>