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85" r:id="rId2"/>
    <p:sldId id="393" r:id="rId3"/>
    <p:sldId id="429" r:id="rId4"/>
    <p:sldId id="430" r:id="rId5"/>
    <p:sldId id="431" r:id="rId6"/>
    <p:sldId id="432" r:id="rId7"/>
    <p:sldId id="433" r:id="rId8"/>
    <p:sldId id="434" r:id="rId9"/>
    <p:sldId id="422" r:id="rId10"/>
    <p:sldId id="415" r:id="rId11"/>
    <p:sldId id="435" r:id="rId12"/>
    <p:sldId id="436" r:id="rId13"/>
    <p:sldId id="437" r:id="rId14"/>
    <p:sldId id="438" r:id="rId15"/>
    <p:sldId id="439" r:id="rId16"/>
    <p:sldId id="440" r:id="rId17"/>
    <p:sldId id="441" r:id="rId18"/>
    <p:sldId id="442" r:id="rId19"/>
    <p:sldId id="443" r:id="rId20"/>
    <p:sldId id="444" r:id="rId21"/>
    <p:sldId id="445" r:id="rId22"/>
    <p:sldId id="446" r:id="rId23"/>
    <p:sldId id="447" r:id="rId24"/>
    <p:sldId id="448" r:id="rId25"/>
    <p:sldId id="449" r:id="rId26"/>
    <p:sldId id="450" r:id="rId27"/>
    <p:sldId id="451" r:id="rId28"/>
    <p:sldId id="452" r:id="rId29"/>
    <p:sldId id="453" r:id="rId30"/>
    <p:sldId id="454" r:id="rId31"/>
    <p:sldId id="455" r:id="rId32"/>
    <p:sldId id="456" r:id="rId33"/>
    <p:sldId id="457" r:id="rId34"/>
    <p:sldId id="458" r:id="rId35"/>
    <p:sldId id="459" r:id="rId36"/>
    <p:sldId id="460" r:id="rId37"/>
    <p:sldId id="461" r:id="rId38"/>
    <p:sldId id="462" r:id="rId39"/>
    <p:sldId id="463" r:id="rId40"/>
    <p:sldId id="464" r:id="rId41"/>
    <p:sldId id="465" r:id="rId42"/>
    <p:sldId id="466" r:id="rId43"/>
    <p:sldId id="467" r:id="rId44"/>
    <p:sldId id="468"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0000"/>
    <a:srgbClr val="660066"/>
    <a:srgbClr val="006600"/>
    <a:srgbClr val="008000"/>
    <a:srgbClr val="094B16"/>
    <a:srgbClr val="0D7120"/>
    <a:srgbClr val="DAA010"/>
    <a:srgbClr val="FF9900"/>
    <a:srgbClr val="800080"/>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70" d="100"/>
          <a:sy n="70" d="100"/>
        </p:scale>
        <p:origin x="1187" y="65"/>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2/06/2019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427389510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2/06/2019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372893016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2/06/2019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0571863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2/06/2019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94623190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EDF20E-E37B-43E5-8334-DB58CC654D2C}" type="datetimeFigureOut">
              <a:rPr lang="en-NZ" smtClean="0"/>
              <a:t>2/06/2019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45344258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6EDF20E-E37B-43E5-8334-DB58CC654D2C}" type="datetimeFigureOut">
              <a:rPr lang="en-NZ" smtClean="0"/>
              <a:t>2/06/2019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204246392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6EDF20E-E37B-43E5-8334-DB58CC654D2C}" type="datetimeFigureOut">
              <a:rPr lang="en-NZ" smtClean="0"/>
              <a:t>2/06/2019</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8520152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6EDF20E-E37B-43E5-8334-DB58CC654D2C}" type="datetimeFigureOut">
              <a:rPr lang="en-NZ" smtClean="0"/>
              <a:t>2/06/2019</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89913418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EDF20E-E37B-43E5-8334-DB58CC654D2C}" type="datetimeFigureOut">
              <a:rPr lang="en-NZ" smtClean="0"/>
              <a:t>2/06/2019</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00125390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EDF20E-E37B-43E5-8334-DB58CC654D2C}" type="datetimeFigureOut">
              <a:rPr lang="en-NZ" smtClean="0"/>
              <a:t>2/06/2019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315506575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EDF20E-E37B-43E5-8334-DB58CC654D2C}" type="datetimeFigureOut">
              <a:rPr lang="en-NZ" smtClean="0"/>
              <a:t>2/06/2019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416081171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EDF20E-E37B-43E5-8334-DB58CC654D2C}" type="datetimeFigureOut">
              <a:rPr lang="en-NZ" smtClean="0"/>
              <a:t>2/06/2019</a:t>
            </a:fld>
            <a:endParaRPr lang="en-NZ"/>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6B1F2A-4ACB-43AA-B6B6-05DA5686340E}" type="slidenum">
              <a:rPr lang="en-NZ" smtClean="0"/>
              <a:t>‹#›</a:t>
            </a:fld>
            <a:endParaRPr lang="en-NZ"/>
          </a:p>
        </p:txBody>
      </p:sp>
    </p:spTree>
    <p:extLst>
      <p:ext uri="{BB962C8B-B14F-4D97-AF65-F5344CB8AC3E}">
        <p14:creationId xmlns:p14="http://schemas.microsoft.com/office/powerpoint/2010/main" val="33573541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708" y="140819"/>
            <a:ext cx="8976048" cy="6615404"/>
          </a:xfrm>
        </p:spPr>
        <p:txBody>
          <a:bodyPr>
            <a:noAutofit/>
          </a:bodyPr>
          <a:lstStyle/>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a:solidFill>
                <a:schemeClr val="bg1"/>
              </a:solidFill>
            </a:endParaRPr>
          </a:p>
          <a:p>
            <a:pPr>
              <a:lnSpc>
                <a:spcPct val="100000"/>
              </a:lnSpc>
              <a:spcBef>
                <a:spcPts val="0"/>
              </a:spcBef>
            </a:pPr>
            <a:r>
              <a:rPr lang="en-NZ" sz="4000" b="1" dirty="0" smtClean="0">
                <a:solidFill>
                  <a:schemeClr val="bg1"/>
                </a:solidFill>
              </a:rPr>
              <a:t>First Reading: </a:t>
            </a:r>
          </a:p>
          <a:p>
            <a:pPr>
              <a:lnSpc>
                <a:spcPct val="100000"/>
              </a:lnSpc>
              <a:spcBef>
                <a:spcPts val="0"/>
              </a:spcBef>
            </a:pPr>
            <a:r>
              <a:rPr lang="en-NZ" sz="4000" b="1" dirty="0" smtClean="0">
                <a:solidFill>
                  <a:schemeClr val="bg1"/>
                </a:solidFill>
              </a:rPr>
              <a:t>Acts 16:16 – 34</a:t>
            </a:r>
          </a:p>
        </p:txBody>
      </p:sp>
    </p:spTree>
    <p:extLst>
      <p:ext uri="{BB962C8B-B14F-4D97-AF65-F5344CB8AC3E}">
        <p14:creationId xmlns:p14="http://schemas.microsoft.com/office/powerpoint/2010/main" val="2136506239"/>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John </a:t>
            </a:r>
            <a:r>
              <a:rPr lang="en-NZ" sz="3600" b="1" dirty="0" smtClean="0">
                <a:solidFill>
                  <a:schemeClr val="bg1"/>
                </a:solidFill>
              </a:rPr>
              <a:t>17:20 – 26 </a:t>
            </a:r>
            <a:endParaRPr lang="en-NZ" sz="3600" b="1" dirty="0">
              <a:solidFill>
                <a:schemeClr val="bg1"/>
              </a:solidFill>
            </a:endParaRPr>
          </a:p>
          <a:p>
            <a:pPr algn="l">
              <a:lnSpc>
                <a:spcPct val="100000"/>
              </a:lnSpc>
              <a:spcBef>
                <a:spcPts val="0"/>
              </a:spcBef>
            </a:pPr>
            <a:r>
              <a:rPr lang="en-NZ" sz="3400" b="1" dirty="0">
                <a:solidFill>
                  <a:schemeClr val="bg1"/>
                </a:solidFill>
              </a:rPr>
              <a:t>20 “I pray not only for them, but also for those who believe in me because of their message. </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21 </a:t>
            </a:r>
            <a:r>
              <a:rPr lang="en-NZ" sz="3400" b="1" dirty="0">
                <a:solidFill>
                  <a:schemeClr val="bg1"/>
                </a:solidFill>
              </a:rPr>
              <a:t>I pray that they may all be one. Father! May they be in us, just as you are in me and I am in you. May they be one, so that the world will believe that you sent me. </a:t>
            </a:r>
            <a:r>
              <a:rPr lang="en-NZ" sz="3400" b="1" dirty="0" smtClean="0">
                <a:solidFill>
                  <a:schemeClr val="bg1"/>
                </a:solidFill>
              </a:rPr>
              <a:t> 22 </a:t>
            </a:r>
            <a:r>
              <a:rPr lang="en-NZ" sz="3400" b="1" dirty="0">
                <a:solidFill>
                  <a:schemeClr val="bg1"/>
                </a:solidFill>
              </a:rPr>
              <a:t>I gave them the same glory you gave me, so that they may be one, just as you and I are one: </a:t>
            </a:r>
            <a:r>
              <a:rPr lang="en-NZ" sz="3400" b="1" dirty="0" smtClean="0">
                <a:solidFill>
                  <a:schemeClr val="bg1"/>
                </a:solidFill>
              </a:rPr>
              <a:t>23 I in them and you in me, so that they may be completely one, in order that the world may know that you sent me and that you love them as you love me.</a:t>
            </a:r>
            <a:endParaRPr lang="en-NZ" sz="3400" b="1" dirty="0">
              <a:solidFill>
                <a:schemeClr val="bg1"/>
              </a:solidFill>
            </a:endParaRPr>
          </a:p>
        </p:txBody>
      </p:sp>
    </p:spTree>
    <p:extLst>
      <p:ext uri="{BB962C8B-B14F-4D97-AF65-F5344CB8AC3E}">
        <p14:creationId xmlns:p14="http://schemas.microsoft.com/office/powerpoint/2010/main" val="386407085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John </a:t>
            </a:r>
            <a:r>
              <a:rPr lang="en-NZ" sz="3600" b="1" dirty="0" smtClean="0">
                <a:solidFill>
                  <a:schemeClr val="bg1"/>
                </a:solidFill>
              </a:rPr>
              <a:t>17:20 – 26 </a:t>
            </a:r>
            <a:endParaRPr lang="en-NZ" sz="3600" b="1" dirty="0">
              <a:solidFill>
                <a:schemeClr val="bg1"/>
              </a:solidFill>
            </a:endParaRPr>
          </a:p>
          <a:p>
            <a:pPr algn="l">
              <a:lnSpc>
                <a:spcPct val="100000"/>
              </a:lnSpc>
              <a:spcBef>
                <a:spcPts val="0"/>
              </a:spcBef>
            </a:pPr>
            <a:r>
              <a:rPr lang="en-NZ" sz="3400" b="1" dirty="0" smtClean="0">
                <a:solidFill>
                  <a:schemeClr val="bg1"/>
                </a:solidFill>
              </a:rPr>
              <a:t>24 </a:t>
            </a:r>
            <a:r>
              <a:rPr lang="en-NZ" sz="3400" b="1" dirty="0">
                <a:solidFill>
                  <a:schemeClr val="bg1"/>
                </a:solidFill>
              </a:rPr>
              <a:t>“Father! You have given them to me, and I want them to be with me where I am, so that they may see my glory, the glory you gave me; for you loved me before the world was made. </a:t>
            </a: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dirty="0" smtClean="0">
                <a:solidFill>
                  <a:schemeClr val="bg1"/>
                </a:solidFill>
              </a:rPr>
              <a:t>25 </a:t>
            </a:r>
            <a:r>
              <a:rPr lang="en-NZ" sz="3400" b="1" dirty="0">
                <a:solidFill>
                  <a:schemeClr val="bg1"/>
                </a:solidFill>
              </a:rPr>
              <a:t>Righteous Father! The world does not know you, but I know you, and these know that you sent me. 26 I made you known to them, and I will continue to do so, in order that the love you have for me may be in them, and so that I also may be in them.”</a:t>
            </a:r>
          </a:p>
        </p:txBody>
      </p:sp>
    </p:spTree>
    <p:extLst>
      <p:ext uri="{BB962C8B-B14F-4D97-AF65-F5344CB8AC3E}">
        <p14:creationId xmlns:p14="http://schemas.microsoft.com/office/powerpoint/2010/main" val="1476339323"/>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John </a:t>
            </a:r>
            <a:r>
              <a:rPr lang="en-NZ" sz="3600" b="1" dirty="0" smtClean="0">
                <a:solidFill>
                  <a:schemeClr val="bg1"/>
                </a:solidFill>
              </a:rPr>
              <a:t>17:20 – 26 </a:t>
            </a:r>
            <a:endParaRPr lang="en-NZ" sz="3600" b="1" dirty="0">
              <a:solidFill>
                <a:schemeClr val="bg1"/>
              </a:solidFill>
            </a:endParaRPr>
          </a:p>
          <a:p>
            <a:pPr algn="l">
              <a:lnSpc>
                <a:spcPct val="100000"/>
              </a:lnSpc>
              <a:spcBef>
                <a:spcPts val="0"/>
              </a:spcBef>
            </a:pPr>
            <a:endParaRPr lang="en-NZ" sz="3400" b="1" dirty="0">
              <a:solidFill>
                <a:schemeClr val="bg1"/>
              </a:solidFill>
            </a:endParaRPr>
          </a:p>
        </p:txBody>
      </p:sp>
    </p:spTree>
    <p:extLst>
      <p:ext uri="{BB962C8B-B14F-4D97-AF65-F5344CB8AC3E}">
        <p14:creationId xmlns:p14="http://schemas.microsoft.com/office/powerpoint/2010/main" val="3972772267"/>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John </a:t>
            </a:r>
            <a:r>
              <a:rPr lang="en-NZ" sz="3600" b="1" dirty="0" smtClean="0">
                <a:solidFill>
                  <a:schemeClr val="bg1"/>
                </a:solidFill>
              </a:rPr>
              <a:t>17:20 – 26 </a:t>
            </a:r>
            <a:endParaRPr lang="en-NZ" sz="3600" b="1" dirty="0">
              <a:solidFill>
                <a:schemeClr val="bg1"/>
              </a:solidFill>
            </a:endParaRPr>
          </a:p>
          <a:p>
            <a:pPr algn="l">
              <a:lnSpc>
                <a:spcPct val="100000"/>
              </a:lnSpc>
              <a:spcBef>
                <a:spcPts val="0"/>
              </a:spcBef>
            </a:pPr>
            <a:r>
              <a:rPr lang="en-NZ" sz="3400" b="1" dirty="0" smtClean="0">
                <a:solidFill>
                  <a:schemeClr val="bg1"/>
                </a:solidFill>
              </a:rPr>
              <a:t>Jesus in ministry in 1</a:t>
            </a:r>
            <a:r>
              <a:rPr lang="en-NZ" sz="3400" b="1" baseline="30000" dirty="0" smtClean="0">
                <a:solidFill>
                  <a:schemeClr val="bg1"/>
                </a:solidFill>
              </a:rPr>
              <a:t>st</a:t>
            </a:r>
            <a:r>
              <a:rPr lang="en-NZ" sz="3400" b="1" dirty="0" smtClean="0">
                <a:solidFill>
                  <a:schemeClr val="bg1"/>
                </a:solidFill>
              </a:rPr>
              <a:t> Century </a:t>
            </a:r>
            <a:endParaRPr lang="en-NZ" sz="3400" b="1" dirty="0">
              <a:solidFill>
                <a:schemeClr val="bg1"/>
              </a:solidFill>
            </a:endParaRPr>
          </a:p>
        </p:txBody>
      </p:sp>
    </p:spTree>
    <p:extLst>
      <p:ext uri="{BB962C8B-B14F-4D97-AF65-F5344CB8AC3E}">
        <p14:creationId xmlns:p14="http://schemas.microsoft.com/office/powerpoint/2010/main" val="183144439"/>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John </a:t>
            </a:r>
            <a:r>
              <a:rPr lang="en-NZ" sz="3600" b="1" dirty="0" smtClean="0">
                <a:solidFill>
                  <a:schemeClr val="bg1"/>
                </a:solidFill>
              </a:rPr>
              <a:t>17:20 – 26 </a:t>
            </a:r>
            <a:endParaRPr lang="en-NZ" sz="3600" b="1" dirty="0">
              <a:solidFill>
                <a:schemeClr val="bg1"/>
              </a:solidFill>
            </a:endParaRPr>
          </a:p>
          <a:p>
            <a:pPr algn="l">
              <a:lnSpc>
                <a:spcPct val="100000"/>
              </a:lnSpc>
              <a:spcBef>
                <a:spcPts val="0"/>
              </a:spcBef>
            </a:pPr>
            <a:r>
              <a:rPr lang="en-NZ" sz="3400" b="1" dirty="0" smtClean="0">
                <a:solidFill>
                  <a:schemeClr val="bg1"/>
                </a:solidFill>
              </a:rPr>
              <a:t>Jesus in ministry in 1</a:t>
            </a:r>
            <a:r>
              <a:rPr lang="en-NZ" sz="3400" b="1" baseline="30000" dirty="0" smtClean="0">
                <a:solidFill>
                  <a:schemeClr val="bg1"/>
                </a:solidFill>
              </a:rPr>
              <a:t>st</a:t>
            </a:r>
            <a:r>
              <a:rPr lang="en-NZ" sz="3400" b="1" dirty="0" smtClean="0">
                <a:solidFill>
                  <a:schemeClr val="bg1"/>
                </a:solidFill>
              </a:rPr>
              <a:t> Century </a:t>
            </a:r>
          </a:p>
          <a:p>
            <a:pPr algn="l">
              <a:lnSpc>
                <a:spcPct val="100000"/>
              </a:lnSpc>
              <a:spcBef>
                <a:spcPts val="0"/>
              </a:spcBef>
            </a:pPr>
            <a:r>
              <a:rPr lang="en-NZ" sz="3400" b="1" dirty="0">
                <a:solidFill>
                  <a:schemeClr val="bg1"/>
                </a:solidFill>
              </a:rPr>
              <a:t>	</a:t>
            </a:r>
            <a:r>
              <a:rPr lang="en-NZ" sz="3400" b="1" dirty="0" smtClean="0">
                <a:solidFill>
                  <a:schemeClr val="bg1"/>
                </a:solidFill>
              </a:rPr>
              <a:t>- He prayed </a:t>
            </a:r>
            <a:endParaRPr lang="en-NZ" sz="3400" b="1" dirty="0">
              <a:solidFill>
                <a:schemeClr val="bg1"/>
              </a:solidFill>
            </a:endParaRPr>
          </a:p>
        </p:txBody>
      </p:sp>
    </p:spTree>
    <p:extLst>
      <p:ext uri="{BB962C8B-B14F-4D97-AF65-F5344CB8AC3E}">
        <p14:creationId xmlns:p14="http://schemas.microsoft.com/office/powerpoint/2010/main" val="2093655880"/>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John </a:t>
            </a:r>
            <a:r>
              <a:rPr lang="en-NZ" sz="3600" b="1" dirty="0" smtClean="0">
                <a:solidFill>
                  <a:schemeClr val="bg1"/>
                </a:solidFill>
              </a:rPr>
              <a:t>17:20 – 26 </a:t>
            </a:r>
            <a:endParaRPr lang="en-NZ" sz="3600" b="1" dirty="0">
              <a:solidFill>
                <a:schemeClr val="bg1"/>
              </a:solidFill>
            </a:endParaRPr>
          </a:p>
          <a:p>
            <a:pPr algn="l">
              <a:lnSpc>
                <a:spcPct val="100000"/>
              </a:lnSpc>
              <a:spcBef>
                <a:spcPts val="0"/>
              </a:spcBef>
            </a:pPr>
            <a:r>
              <a:rPr lang="en-NZ" sz="3400" b="1" dirty="0" smtClean="0">
                <a:solidFill>
                  <a:schemeClr val="bg1"/>
                </a:solidFill>
              </a:rPr>
              <a:t>Jesus in ministry in 1</a:t>
            </a:r>
            <a:r>
              <a:rPr lang="en-NZ" sz="3400" b="1" baseline="30000" dirty="0" smtClean="0">
                <a:solidFill>
                  <a:schemeClr val="bg1"/>
                </a:solidFill>
              </a:rPr>
              <a:t>st</a:t>
            </a:r>
            <a:r>
              <a:rPr lang="en-NZ" sz="3400" b="1" dirty="0" smtClean="0">
                <a:solidFill>
                  <a:schemeClr val="bg1"/>
                </a:solidFill>
              </a:rPr>
              <a:t> Century </a:t>
            </a:r>
          </a:p>
          <a:p>
            <a:pPr algn="l">
              <a:lnSpc>
                <a:spcPct val="100000"/>
              </a:lnSpc>
              <a:spcBef>
                <a:spcPts val="0"/>
              </a:spcBef>
            </a:pPr>
            <a:r>
              <a:rPr lang="en-NZ" sz="3400" b="1" dirty="0">
                <a:solidFill>
                  <a:schemeClr val="bg1"/>
                </a:solidFill>
              </a:rPr>
              <a:t>	</a:t>
            </a:r>
            <a:r>
              <a:rPr lang="en-NZ" sz="3400" b="1" dirty="0" smtClean="0">
                <a:solidFill>
                  <a:schemeClr val="bg1"/>
                </a:solidFill>
              </a:rPr>
              <a:t>- He prayed </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V20 </a:t>
            </a:r>
            <a:r>
              <a:rPr lang="en-NZ" sz="3400" b="1" i="1" dirty="0">
                <a:solidFill>
                  <a:srgbClr val="FFFF00"/>
                </a:solidFill>
              </a:rPr>
              <a:t>“My prayer is not for them alone. I pray also for </a:t>
            </a:r>
            <a:r>
              <a:rPr lang="en-NZ" sz="3400" b="1" i="1" u="sng" dirty="0">
                <a:solidFill>
                  <a:srgbClr val="FFFF00"/>
                </a:solidFill>
              </a:rPr>
              <a:t>those who will believe in me </a:t>
            </a:r>
            <a:r>
              <a:rPr lang="en-NZ" sz="3400" b="1" i="1" dirty="0">
                <a:solidFill>
                  <a:srgbClr val="FFFF00"/>
                </a:solidFill>
              </a:rPr>
              <a:t>through their message</a:t>
            </a:r>
            <a:endParaRPr lang="en-NZ" sz="3400" b="1" i="1" dirty="0">
              <a:solidFill>
                <a:srgbClr val="FFFF00"/>
              </a:solidFill>
            </a:endParaRPr>
          </a:p>
        </p:txBody>
      </p:sp>
    </p:spTree>
    <p:extLst>
      <p:ext uri="{BB962C8B-B14F-4D97-AF65-F5344CB8AC3E}">
        <p14:creationId xmlns:p14="http://schemas.microsoft.com/office/powerpoint/2010/main" val="1452655957"/>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John </a:t>
            </a:r>
            <a:r>
              <a:rPr lang="en-NZ" sz="3600" b="1" dirty="0" smtClean="0">
                <a:solidFill>
                  <a:schemeClr val="bg1"/>
                </a:solidFill>
              </a:rPr>
              <a:t>17:20 – 26 </a:t>
            </a:r>
            <a:endParaRPr lang="en-NZ" sz="3600" b="1" dirty="0">
              <a:solidFill>
                <a:schemeClr val="bg1"/>
              </a:solidFill>
            </a:endParaRPr>
          </a:p>
          <a:p>
            <a:pPr algn="l">
              <a:lnSpc>
                <a:spcPct val="100000"/>
              </a:lnSpc>
              <a:spcBef>
                <a:spcPts val="0"/>
              </a:spcBef>
            </a:pPr>
            <a:r>
              <a:rPr lang="en-NZ" sz="3400" b="1" dirty="0" smtClean="0">
                <a:solidFill>
                  <a:schemeClr val="bg1"/>
                </a:solidFill>
              </a:rPr>
              <a:t>Jesus in ministry in 1</a:t>
            </a:r>
            <a:r>
              <a:rPr lang="en-NZ" sz="3400" b="1" baseline="30000" dirty="0" smtClean="0">
                <a:solidFill>
                  <a:schemeClr val="bg1"/>
                </a:solidFill>
              </a:rPr>
              <a:t>st</a:t>
            </a:r>
            <a:r>
              <a:rPr lang="en-NZ" sz="3400" b="1" dirty="0" smtClean="0">
                <a:solidFill>
                  <a:schemeClr val="bg1"/>
                </a:solidFill>
              </a:rPr>
              <a:t> Century </a:t>
            </a:r>
          </a:p>
          <a:p>
            <a:pPr algn="l">
              <a:lnSpc>
                <a:spcPct val="100000"/>
              </a:lnSpc>
              <a:spcBef>
                <a:spcPts val="0"/>
              </a:spcBef>
            </a:pPr>
            <a:r>
              <a:rPr lang="en-NZ" sz="3400" b="1" dirty="0">
                <a:solidFill>
                  <a:schemeClr val="bg1"/>
                </a:solidFill>
              </a:rPr>
              <a:t>	</a:t>
            </a:r>
            <a:r>
              <a:rPr lang="en-NZ" sz="3400" b="1" dirty="0" smtClean="0">
                <a:solidFill>
                  <a:schemeClr val="bg1"/>
                </a:solidFill>
              </a:rPr>
              <a:t>- He prayed, for those who will believe in 	him, through the disciples message</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V20 </a:t>
            </a:r>
            <a:r>
              <a:rPr lang="en-NZ" sz="3400" b="1" i="1" dirty="0">
                <a:solidFill>
                  <a:srgbClr val="FFFF00"/>
                </a:solidFill>
              </a:rPr>
              <a:t>“My prayer is not for them alone. I pray also for </a:t>
            </a:r>
            <a:r>
              <a:rPr lang="en-NZ" sz="3400" b="1" i="1" u="sng" dirty="0">
                <a:solidFill>
                  <a:srgbClr val="FFFF00"/>
                </a:solidFill>
              </a:rPr>
              <a:t>those who will believe in me </a:t>
            </a:r>
            <a:r>
              <a:rPr lang="en-NZ" sz="3400" b="1" i="1" dirty="0">
                <a:solidFill>
                  <a:srgbClr val="FFFF00"/>
                </a:solidFill>
              </a:rPr>
              <a:t>through their message</a:t>
            </a:r>
            <a:endParaRPr lang="en-NZ" sz="3400" b="1" i="1" dirty="0">
              <a:solidFill>
                <a:srgbClr val="FFFF00"/>
              </a:solidFill>
            </a:endParaRPr>
          </a:p>
        </p:txBody>
      </p:sp>
    </p:spTree>
    <p:extLst>
      <p:ext uri="{BB962C8B-B14F-4D97-AF65-F5344CB8AC3E}">
        <p14:creationId xmlns:p14="http://schemas.microsoft.com/office/powerpoint/2010/main" val="3650007070"/>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John </a:t>
            </a:r>
            <a:r>
              <a:rPr lang="en-NZ" sz="3600" b="1" dirty="0" smtClean="0">
                <a:solidFill>
                  <a:schemeClr val="bg1"/>
                </a:solidFill>
              </a:rPr>
              <a:t>17:20 – 26 </a:t>
            </a:r>
            <a:endParaRPr lang="en-NZ" sz="3600" b="1" dirty="0">
              <a:solidFill>
                <a:schemeClr val="bg1"/>
              </a:solidFill>
            </a:endParaRPr>
          </a:p>
          <a:p>
            <a:pPr algn="l">
              <a:lnSpc>
                <a:spcPct val="100000"/>
              </a:lnSpc>
              <a:spcBef>
                <a:spcPts val="0"/>
              </a:spcBef>
            </a:pPr>
            <a:r>
              <a:rPr lang="en-NZ" sz="3400" b="1" dirty="0" smtClean="0">
                <a:solidFill>
                  <a:schemeClr val="bg1"/>
                </a:solidFill>
              </a:rPr>
              <a:t>Jesus in ministry in 1</a:t>
            </a:r>
            <a:r>
              <a:rPr lang="en-NZ" sz="3400" b="1" baseline="30000" dirty="0" smtClean="0">
                <a:solidFill>
                  <a:schemeClr val="bg1"/>
                </a:solidFill>
              </a:rPr>
              <a:t>st</a:t>
            </a:r>
            <a:r>
              <a:rPr lang="en-NZ" sz="3400" b="1" dirty="0" smtClean="0">
                <a:solidFill>
                  <a:schemeClr val="bg1"/>
                </a:solidFill>
              </a:rPr>
              <a:t> Century </a:t>
            </a:r>
          </a:p>
          <a:p>
            <a:pPr algn="l">
              <a:lnSpc>
                <a:spcPct val="100000"/>
              </a:lnSpc>
              <a:spcBef>
                <a:spcPts val="0"/>
              </a:spcBef>
            </a:pPr>
            <a:r>
              <a:rPr lang="en-NZ" sz="3400" b="1" dirty="0">
                <a:solidFill>
                  <a:schemeClr val="bg1"/>
                </a:solidFill>
              </a:rPr>
              <a:t>	</a:t>
            </a:r>
            <a:r>
              <a:rPr lang="en-NZ" sz="3400" b="1" dirty="0" smtClean="0">
                <a:solidFill>
                  <a:schemeClr val="bg1"/>
                </a:solidFill>
              </a:rPr>
              <a:t>- He prayed, for those who will believe in 	him, through the disciples message</a:t>
            </a:r>
          </a:p>
          <a:p>
            <a:pPr algn="l">
              <a:lnSpc>
                <a:spcPct val="100000"/>
              </a:lnSpc>
              <a:spcBef>
                <a:spcPts val="0"/>
              </a:spcBef>
            </a:pPr>
            <a:r>
              <a:rPr lang="en-NZ" sz="3400" b="1" dirty="0">
                <a:solidFill>
                  <a:schemeClr val="bg1"/>
                </a:solidFill>
              </a:rPr>
              <a:t>	</a:t>
            </a:r>
            <a:r>
              <a:rPr lang="en-NZ" sz="3400" b="1" dirty="0" smtClean="0">
                <a:solidFill>
                  <a:schemeClr val="bg1"/>
                </a:solidFill>
              </a:rPr>
              <a:t>- We pray for ‘good’ towards others</a:t>
            </a: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V20 </a:t>
            </a:r>
            <a:r>
              <a:rPr lang="en-NZ" sz="3400" b="1" i="1" dirty="0">
                <a:solidFill>
                  <a:srgbClr val="FFFF00"/>
                </a:solidFill>
              </a:rPr>
              <a:t>“My prayer is not for them alone. I pray also for </a:t>
            </a:r>
            <a:r>
              <a:rPr lang="en-NZ" sz="3400" b="1" i="1" u="sng" dirty="0">
                <a:solidFill>
                  <a:srgbClr val="FFFF00"/>
                </a:solidFill>
              </a:rPr>
              <a:t>those who will believe in me </a:t>
            </a:r>
            <a:r>
              <a:rPr lang="en-NZ" sz="3400" b="1" i="1" dirty="0">
                <a:solidFill>
                  <a:srgbClr val="FFFF00"/>
                </a:solidFill>
              </a:rPr>
              <a:t>through their message</a:t>
            </a:r>
            <a:endParaRPr lang="en-NZ" sz="3400" b="1" i="1" dirty="0">
              <a:solidFill>
                <a:srgbClr val="FFFF00"/>
              </a:solidFill>
            </a:endParaRPr>
          </a:p>
        </p:txBody>
      </p:sp>
    </p:spTree>
    <p:extLst>
      <p:ext uri="{BB962C8B-B14F-4D97-AF65-F5344CB8AC3E}">
        <p14:creationId xmlns:p14="http://schemas.microsoft.com/office/powerpoint/2010/main" val="555104577"/>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John </a:t>
            </a:r>
            <a:r>
              <a:rPr lang="en-NZ" sz="3600" b="1" dirty="0" smtClean="0">
                <a:solidFill>
                  <a:schemeClr val="bg1"/>
                </a:solidFill>
              </a:rPr>
              <a:t>17:20 – 26 </a:t>
            </a:r>
            <a:endParaRPr lang="en-NZ" sz="3600" b="1" dirty="0">
              <a:solidFill>
                <a:schemeClr val="bg1"/>
              </a:solidFill>
            </a:endParaRPr>
          </a:p>
          <a:p>
            <a:pPr algn="l">
              <a:lnSpc>
                <a:spcPct val="100000"/>
              </a:lnSpc>
              <a:spcBef>
                <a:spcPts val="0"/>
              </a:spcBef>
            </a:pPr>
            <a:r>
              <a:rPr lang="en-NZ" sz="3400" b="1" dirty="0" smtClean="0">
                <a:solidFill>
                  <a:schemeClr val="bg1"/>
                </a:solidFill>
              </a:rPr>
              <a:t>Jesus in ministry in 1</a:t>
            </a:r>
            <a:r>
              <a:rPr lang="en-NZ" sz="3400" b="1" baseline="30000" dirty="0" smtClean="0">
                <a:solidFill>
                  <a:schemeClr val="bg1"/>
                </a:solidFill>
              </a:rPr>
              <a:t>st</a:t>
            </a:r>
            <a:r>
              <a:rPr lang="en-NZ" sz="3400" b="1" dirty="0" smtClean="0">
                <a:solidFill>
                  <a:schemeClr val="bg1"/>
                </a:solidFill>
              </a:rPr>
              <a:t> Century </a:t>
            </a:r>
          </a:p>
          <a:p>
            <a:pPr algn="l">
              <a:lnSpc>
                <a:spcPct val="100000"/>
              </a:lnSpc>
              <a:spcBef>
                <a:spcPts val="0"/>
              </a:spcBef>
            </a:pPr>
            <a:r>
              <a:rPr lang="en-NZ" sz="3400" b="1" dirty="0">
                <a:solidFill>
                  <a:schemeClr val="bg1"/>
                </a:solidFill>
              </a:rPr>
              <a:t>	</a:t>
            </a:r>
            <a:r>
              <a:rPr lang="en-NZ" sz="3400" b="1" dirty="0" smtClean="0">
                <a:solidFill>
                  <a:schemeClr val="bg1"/>
                </a:solidFill>
              </a:rPr>
              <a:t>- He prayed, for those who will believe in 	him, through the disciples message</a:t>
            </a:r>
          </a:p>
          <a:p>
            <a:pPr algn="l">
              <a:lnSpc>
                <a:spcPct val="100000"/>
              </a:lnSpc>
              <a:spcBef>
                <a:spcPts val="0"/>
              </a:spcBef>
            </a:pPr>
            <a:r>
              <a:rPr lang="en-NZ" sz="3400" b="1" dirty="0">
                <a:solidFill>
                  <a:schemeClr val="bg1"/>
                </a:solidFill>
              </a:rPr>
              <a:t>	</a:t>
            </a:r>
            <a:r>
              <a:rPr lang="en-NZ" sz="3400" b="1" dirty="0" smtClean="0">
                <a:solidFill>
                  <a:schemeClr val="bg1"/>
                </a:solidFill>
              </a:rPr>
              <a:t>- We pray for ‘good’ towards others</a:t>
            </a: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	Jesus prayed for us</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V20 </a:t>
            </a:r>
            <a:r>
              <a:rPr lang="en-NZ" sz="3400" b="1" i="1" dirty="0">
                <a:solidFill>
                  <a:srgbClr val="FFFF00"/>
                </a:solidFill>
              </a:rPr>
              <a:t>“My prayer is not for them alone. I pray also for </a:t>
            </a:r>
            <a:r>
              <a:rPr lang="en-NZ" sz="3400" b="1" i="1" u="sng" dirty="0">
                <a:solidFill>
                  <a:srgbClr val="FFFF00"/>
                </a:solidFill>
              </a:rPr>
              <a:t>those who will believe in me </a:t>
            </a:r>
            <a:r>
              <a:rPr lang="en-NZ" sz="3400" b="1" i="1" dirty="0">
                <a:solidFill>
                  <a:srgbClr val="FFFF00"/>
                </a:solidFill>
              </a:rPr>
              <a:t>through their message</a:t>
            </a:r>
            <a:endParaRPr lang="en-NZ" sz="3400" b="1" i="1" dirty="0">
              <a:solidFill>
                <a:srgbClr val="FFFF00"/>
              </a:solidFill>
            </a:endParaRPr>
          </a:p>
        </p:txBody>
      </p:sp>
    </p:spTree>
    <p:extLst>
      <p:ext uri="{BB962C8B-B14F-4D97-AF65-F5344CB8AC3E}">
        <p14:creationId xmlns:p14="http://schemas.microsoft.com/office/powerpoint/2010/main" val="3767207783"/>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John </a:t>
            </a:r>
            <a:r>
              <a:rPr lang="en-NZ" sz="3600" b="1" dirty="0" smtClean="0">
                <a:solidFill>
                  <a:schemeClr val="bg1"/>
                </a:solidFill>
              </a:rPr>
              <a:t>17:20 – 26 </a:t>
            </a:r>
            <a:endParaRPr lang="en-NZ" sz="3600" b="1" dirty="0">
              <a:solidFill>
                <a:schemeClr val="bg1"/>
              </a:solidFill>
            </a:endParaRPr>
          </a:p>
          <a:p>
            <a:pPr algn="l">
              <a:lnSpc>
                <a:spcPct val="100000"/>
              </a:lnSpc>
              <a:spcBef>
                <a:spcPts val="0"/>
              </a:spcBef>
            </a:pPr>
            <a:r>
              <a:rPr lang="en-NZ" sz="3400" b="1" dirty="0" smtClean="0">
                <a:solidFill>
                  <a:schemeClr val="bg1"/>
                </a:solidFill>
              </a:rPr>
              <a:t>Jesus in ministry in 1</a:t>
            </a:r>
            <a:r>
              <a:rPr lang="en-NZ" sz="3400" b="1" baseline="30000" dirty="0" smtClean="0">
                <a:solidFill>
                  <a:schemeClr val="bg1"/>
                </a:solidFill>
              </a:rPr>
              <a:t>st</a:t>
            </a:r>
            <a:r>
              <a:rPr lang="en-NZ" sz="3400" b="1" dirty="0" smtClean="0">
                <a:solidFill>
                  <a:schemeClr val="bg1"/>
                </a:solidFill>
              </a:rPr>
              <a:t> Century </a:t>
            </a:r>
          </a:p>
          <a:p>
            <a:pPr algn="l">
              <a:lnSpc>
                <a:spcPct val="100000"/>
              </a:lnSpc>
              <a:spcBef>
                <a:spcPts val="0"/>
              </a:spcBef>
            </a:pPr>
            <a:r>
              <a:rPr lang="en-NZ" sz="3400" b="1" dirty="0">
                <a:solidFill>
                  <a:schemeClr val="bg1"/>
                </a:solidFill>
              </a:rPr>
              <a:t>	</a:t>
            </a:r>
            <a:r>
              <a:rPr lang="en-NZ" sz="3400" b="1" dirty="0" smtClean="0">
                <a:solidFill>
                  <a:schemeClr val="bg1"/>
                </a:solidFill>
              </a:rPr>
              <a:t>- He prayed, for those who will believe in 	him, through the disciples message</a:t>
            </a:r>
          </a:p>
          <a:p>
            <a:pPr algn="l">
              <a:lnSpc>
                <a:spcPct val="100000"/>
              </a:lnSpc>
              <a:spcBef>
                <a:spcPts val="0"/>
              </a:spcBef>
            </a:pPr>
            <a:r>
              <a:rPr lang="en-NZ" sz="3400" b="1" dirty="0">
                <a:solidFill>
                  <a:schemeClr val="bg1"/>
                </a:solidFill>
              </a:rPr>
              <a:t>	</a:t>
            </a:r>
            <a:r>
              <a:rPr lang="en-NZ" sz="3400" b="1" dirty="0" smtClean="0">
                <a:solidFill>
                  <a:schemeClr val="bg1"/>
                </a:solidFill>
              </a:rPr>
              <a:t>- We pray for ‘good’ towards others</a:t>
            </a: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	Jesus prayed for us</a:t>
            </a:r>
          </a:p>
          <a:p>
            <a:pPr algn="l">
              <a:lnSpc>
                <a:spcPct val="100000"/>
              </a:lnSpc>
              <a:spcBef>
                <a:spcPts val="0"/>
              </a:spcBef>
            </a:pPr>
            <a:r>
              <a:rPr lang="en-NZ" sz="3400" b="1" dirty="0" smtClean="0">
                <a:solidFill>
                  <a:schemeClr val="bg1"/>
                </a:solidFill>
              </a:rPr>
              <a:t>	He prayed for ‘good’ for us</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V20 </a:t>
            </a:r>
            <a:r>
              <a:rPr lang="en-NZ" sz="3400" b="1" i="1" dirty="0">
                <a:solidFill>
                  <a:srgbClr val="FFFF00"/>
                </a:solidFill>
              </a:rPr>
              <a:t>“My prayer is not for them alone. I pray also for </a:t>
            </a:r>
            <a:r>
              <a:rPr lang="en-NZ" sz="3400" b="1" i="1" u="sng" dirty="0">
                <a:solidFill>
                  <a:srgbClr val="FFFF00"/>
                </a:solidFill>
              </a:rPr>
              <a:t>those who will believe in me </a:t>
            </a:r>
            <a:r>
              <a:rPr lang="en-NZ" sz="3400" b="1" i="1" dirty="0">
                <a:solidFill>
                  <a:srgbClr val="FFFF00"/>
                </a:solidFill>
              </a:rPr>
              <a:t>through their message</a:t>
            </a:r>
            <a:endParaRPr lang="en-NZ" sz="3400" b="1" i="1" dirty="0">
              <a:solidFill>
                <a:srgbClr val="FFFF00"/>
              </a:solidFill>
            </a:endParaRPr>
          </a:p>
        </p:txBody>
      </p:sp>
    </p:spTree>
    <p:extLst>
      <p:ext uri="{BB962C8B-B14F-4D97-AF65-F5344CB8AC3E}">
        <p14:creationId xmlns:p14="http://schemas.microsoft.com/office/powerpoint/2010/main" val="262256860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Acts </a:t>
            </a:r>
            <a:r>
              <a:rPr lang="en-NZ" sz="3600" b="1" dirty="0" smtClean="0">
                <a:solidFill>
                  <a:schemeClr val="bg1"/>
                </a:solidFill>
              </a:rPr>
              <a:t>16:16 – 34 </a:t>
            </a:r>
            <a:endParaRPr lang="en-NZ" sz="3600" b="1" dirty="0">
              <a:solidFill>
                <a:schemeClr val="bg1"/>
              </a:solidFill>
            </a:endParaRPr>
          </a:p>
          <a:p>
            <a:pPr algn="l">
              <a:lnSpc>
                <a:spcPct val="100000"/>
              </a:lnSpc>
              <a:spcBef>
                <a:spcPts val="0"/>
              </a:spcBef>
            </a:pPr>
            <a:r>
              <a:rPr lang="en-NZ" sz="3400" b="1" dirty="0">
                <a:solidFill>
                  <a:schemeClr val="bg1"/>
                </a:solidFill>
              </a:rPr>
              <a:t>16 One day as we were going to the place of prayer, we were met by a young servant woman who had an evil spirit that enabled her to predict the future. She earned a lot of money for her owners by telling fortunes. </a:t>
            </a:r>
            <a:r>
              <a:rPr lang="en-NZ" sz="3400" b="1" dirty="0" smtClean="0">
                <a:solidFill>
                  <a:schemeClr val="bg1"/>
                </a:solidFill>
              </a:rPr>
              <a:t>17 </a:t>
            </a:r>
            <a:r>
              <a:rPr lang="en-NZ" sz="3400" b="1" dirty="0">
                <a:solidFill>
                  <a:schemeClr val="bg1"/>
                </a:solidFill>
              </a:rPr>
              <a:t>She followed Paul and us, shouting, </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a:t>
            </a:r>
            <a:r>
              <a:rPr lang="en-NZ" sz="3400" b="1" dirty="0">
                <a:solidFill>
                  <a:schemeClr val="bg1"/>
                </a:solidFill>
              </a:rPr>
              <a:t>These men are servants of the Most High God! They announce to you how you can be saved!” </a:t>
            </a:r>
            <a:endParaRPr lang="en-NZ" sz="3400" b="1" dirty="0" smtClean="0">
              <a:solidFill>
                <a:schemeClr val="bg1"/>
              </a:solidFill>
            </a:endParaRPr>
          </a:p>
        </p:txBody>
      </p:sp>
    </p:spTree>
    <p:extLst>
      <p:ext uri="{BB962C8B-B14F-4D97-AF65-F5344CB8AC3E}">
        <p14:creationId xmlns:p14="http://schemas.microsoft.com/office/powerpoint/2010/main" val="308960664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John </a:t>
            </a:r>
            <a:r>
              <a:rPr lang="en-NZ" sz="3600" b="1" dirty="0" smtClean="0">
                <a:solidFill>
                  <a:schemeClr val="bg1"/>
                </a:solidFill>
              </a:rPr>
              <a:t>17:20 – 26 </a:t>
            </a:r>
            <a:endParaRPr lang="en-NZ" sz="3600" b="1" dirty="0">
              <a:solidFill>
                <a:schemeClr val="bg1"/>
              </a:solidFill>
            </a:endParaRPr>
          </a:p>
          <a:p>
            <a:pPr>
              <a:lnSpc>
                <a:spcPct val="100000"/>
              </a:lnSpc>
              <a:spcBef>
                <a:spcPts val="0"/>
              </a:spcBef>
            </a:pPr>
            <a:r>
              <a:rPr lang="en-NZ" sz="3400" b="1" dirty="0" smtClean="0">
                <a:solidFill>
                  <a:schemeClr val="bg1"/>
                </a:solidFill>
              </a:rPr>
              <a:t>Jesus’ prayer and hopes for us</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smtClean="0">
              <a:solidFill>
                <a:schemeClr val="bg1"/>
              </a:solidFill>
            </a:endParaRPr>
          </a:p>
          <a:p>
            <a:pPr algn="l">
              <a:lnSpc>
                <a:spcPct val="100000"/>
              </a:lnSpc>
              <a:spcBef>
                <a:spcPts val="0"/>
              </a:spcBef>
            </a:pPr>
            <a:r>
              <a:rPr lang="en-NZ" sz="3400" b="1" i="1" dirty="0" smtClean="0">
                <a:solidFill>
                  <a:srgbClr val="FFFF00"/>
                </a:solidFill>
              </a:rPr>
              <a:t>.</a:t>
            </a:r>
            <a:endParaRPr lang="en-NZ" sz="3400" b="1" i="1" dirty="0">
              <a:solidFill>
                <a:srgbClr val="FFFF00"/>
              </a:solidFill>
            </a:endParaRPr>
          </a:p>
        </p:txBody>
      </p:sp>
    </p:spTree>
    <p:extLst>
      <p:ext uri="{BB962C8B-B14F-4D97-AF65-F5344CB8AC3E}">
        <p14:creationId xmlns:p14="http://schemas.microsoft.com/office/powerpoint/2010/main" val="3734162346"/>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John </a:t>
            </a:r>
            <a:r>
              <a:rPr lang="en-NZ" sz="3600" b="1" dirty="0" smtClean="0">
                <a:solidFill>
                  <a:schemeClr val="bg1"/>
                </a:solidFill>
              </a:rPr>
              <a:t>17:20 – 26 </a:t>
            </a:r>
            <a:endParaRPr lang="en-NZ" sz="3600" b="1" dirty="0">
              <a:solidFill>
                <a:schemeClr val="bg1"/>
              </a:solidFill>
            </a:endParaRPr>
          </a:p>
          <a:p>
            <a:pPr>
              <a:lnSpc>
                <a:spcPct val="100000"/>
              </a:lnSpc>
              <a:spcBef>
                <a:spcPts val="0"/>
              </a:spcBef>
            </a:pPr>
            <a:r>
              <a:rPr lang="en-NZ" sz="3400" b="1" dirty="0" smtClean="0">
                <a:solidFill>
                  <a:schemeClr val="bg1"/>
                </a:solidFill>
              </a:rPr>
              <a:t>Jesus’ prayer and hopes for us</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smtClean="0">
              <a:solidFill>
                <a:schemeClr val="bg1"/>
              </a:solidFill>
            </a:endParaRPr>
          </a:p>
          <a:p>
            <a:pPr algn="l">
              <a:lnSpc>
                <a:spcPct val="100000"/>
              </a:lnSpc>
              <a:spcBef>
                <a:spcPts val="0"/>
              </a:spcBef>
            </a:pPr>
            <a:r>
              <a:rPr lang="en-NZ" sz="3400" b="1" i="1" dirty="0" smtClean="0">
                <a:solidFill>
                  <a:srgbClr val="FFFF00"/>
                </a:solidFill>
              </a:rPr>
              <a:t>V20</a:t>
            </a:r>
            <a:r>
              <a:rPr lang="en-NZ" sz="3400" b="1" i="1" dirty="0">
                <a:solidFill>
                  <a:srgbClr val="FFFF00"/>
                </a:solidFill>
              </a:rPr>
              <a:t>...I pray also for those who will believe in me through their message, 21 that </a:t>
            </a:r>
            <a:r>
              <a:rPr lang="en-NZ" sz="3400" b="1" i="1" u="sng" dirty="0">
                <a:solidFill>
                  <a:srgbClr val="FFFF00"/>
                </a:solidFill>
              </a:rPr>
              <a:t>all of them may be one</a:t>
            </a:r>
            <a:endParaRPr lang="en-NZ" sz="3400" b="1" i="1" u="sng" dirty="0">
              <a:solidFill>
                <a:srgbClr val="FFFF00"/>
              </a:solidFill>
            </a:endParaRPr>
          </a:p>
        </p:txBody>
      </p:sp>
    </p:spTree>
    <p:extLst>
      <p:ext uri="{BB962C8B-B14F-4D97-AF65-F5344CB8AC3E}">
        <p14:creationId xmlns:p14="http://schemas.microsoft.com/office/powerpoint/2010/main" val="2100066911"/>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John </a:t>
            </a:r>
            <a:r>
              <a:rPr lang="en-NZ" sz="3600" b="1" dirty="0" smtClean="0">
                <a:solidFill>
                  <a:schemeClr val="bg1"/>
                </a:solidFill>
              </a:rPr>
              <a:t>17:20 – 26 </a:t>
            </a:r>
            <a:endParaRPr lang="en-NZ" sz="3600" b="1" dirty="0">
              <a:solidFill>
                <a:schemeClr val="bg1"/>
              </a:solidFill>
            </a:endParaRPr>
          </a:p>
          <a:p>
            <a:pPr>
              <a:lnSpc>
                <a:spcPct val="100000"/>
              </a:lnSpc>
              <a:spcBef>
                <a:spcPts val="0"/>
              </a:spcBef>
            </a:pPr>
            <a:r>
              <a:rPr lang="en-NZ" sz="3400" b="1" dirty="0" smtClean="0">
                <a:solidFill>
                  <a:schemeClr val="bg1"/>
                </a:solidFill>
              </a:rPr>
              <a:t>Jesus’ prayer and hopes for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That we be one</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smtClean="0">
              <a:solidFill>
                <a:schemeClr val="bg1"/>
              </a:solidFill>
            </a:endParaRPr>
          </a:p>
          <a:p>
            <a:pPr algn="l">
              <a:lnSpc>
                <a:spcPct val="100000"/>
              </a:lnSpc>
              <a:spcBef>
                <a:spcPts val="0"/>
              </a:spcBef>
            </a:pPr>
            <a:r>
              <a:rPr lang="en-NZ" sz="3400" b="1" i="1" dirty="0" smtClean="0">
                <a:solidFill>
                  <a:srgbClr val="FFFF00"/>
                </a:solidFill>
              </a:rPr>
              <a:t>V20</a:t>
            </a:r>
            <a:r>
              <a:rPr lang="en-NZ" sz="3400" b="1" i="1" dirty="0">
                <a:solidFill>
                  <a:srgbClr val="FFFF00"/>
                </a:solidFill>
              </a:rPr>
              <a:t>...I pray also for those who will believe in me through their message, 21 that </a:t>
            </a:r>
            <a:r>
              <a:rPr lang="en-NZ" sz="3400" b="1" i="1" u="sng" dirty="0">
                <a:solidFill>
                  <a:srgbClr val="FFFF00"/>
                </a:solidFill>
              </a:rPr>
              <a:t>all of them may be one</a:t>
            </a:r>
            <a:endParaRPr lang="en-NZ" sz="3400" b="1" i="1" u="sng" dirty="0">
              <a:solidFill>
                <a:srgbClr val="FFFF00"/>
              </a:solidFill>
            </a:endParaRPr>
          </a:p>
        </p:txBody>
      </p:sp>
    </p:spTree>
    <p:extLst>
      <p:ext uri="{BB962C8B-B14F-4D97-AF65-F5344CB8AC3E}">
        <p14:creationId xmlns:p14="http://schemas.microsoft.com/office/powerpoint/2010/main" val="2901595067"/>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John </a:t>
            </a:r>
            <a:r>
              <a:rPr lang="en-NZ" sz="3600" b="1" dirty="0" smtClean="0">
                <a:solidFill>
                  <a:schemeClr val="bg1"/>
                </a:solidFill>
              </a:rPr>
              <a:t>17:20 – 26 </a:t>
            </a:r>
            <a:endParaRPr lang="en-NZ" sz="3600" b="1" dirty="0">
              <a:solidFill>
                <a:schemeClr val="bg1"/>
              </a:solidFill>
            </a:endParaRPr>
          </a:p>
          <a:p>
            <a:pPr>
              <a:lnSpc>
                <a:spcPct val="100000"/>
              </a:lnSpc>
              <a:spcBef>
                <a:spcPts val="0"/>
              </a:spcBef>
            </a:pPr>
            <a:r>
              <a:rPr lang="en-NZ" sz="3400" b="1" dirty="0" smtClean="0">
                <a:solidFill>
                  <a:schemeClr val="bg1"/>
                </a:solidFill>
              </a:rPr>
              <a:t>Jesus’ prayer and hopes for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That we be one</a:t>
            </a:r>
          </a:p>
          <a:p>
            <a:pPr algn="l">
              <a:lnSpc>
                <a:spcPct val="100000"/>
              </a:lnSpc>
              <a:spcBef>
                <a:spcPts val="0"/>
              </a:spcBef>
            </a:pPr>
            <a:r>
              <a:rPr lang="en-NZ" sz="3400" b="1" dirty="0" smtClean="0">
                <a:solidFill>
                  <a:schemeClr val="bg1"/>
                </a:solidFill>
              </a:rPr>
              <a:t>	- Many believed in good that comes from 	‘unity’</a:t>
            </a:r>
            <a:endParaRPr lang="en-NZ" sz="3400" b="1" dirty="0">
              <a:solidFill>
                <a:schemeClr val="bg1"/>
              </a:solidFill>
            </a:endParaRPr>
          </a:p>
          <a:p>
            <a:pPr algn="l">
              <a:lnSpc>
                <a:spcPct val="100000"/>
              </a:lnSpc>
              <a:spcBef>
                <a:spcPts val="0"/>
              </a:spcBef>
            </a:pPr>
            <a:r>
              <a:rPr lang="en-NZ" sz="3400" b="1" dirty="0" smtClean="0">
                <a:solidFill>
                  <a:schemeClr val="bg1"/>
                </a:solidFill>
              </a:rPr>
              <a:t>	</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smtClean="0">
              <a:solidFill>
                <a:schemeClr val="bg1"/>
              </a:solidFill>
            </a:endParaRPr>
          </a:p>
          <a:p>
            <a:pPr algn="l">
              <a:lnSpc>
                <a:spcPct val="100000"/>
              </a:lnSpc>
              <a:spcBef>
                <a:spcPts val="0"/>
              </a:spcBef>
            </a:pPr>
            <a:r>
              <a:rPr lang="en-NZ" sz="3400" b="1" i="1" dirty="0" smtClean="0">
                <a:solidFill>
                  <a:srgbClr val="FFFF00"/>
                </a:solidFill>
              </a:rPr>
              <a:t>V20</a:t>
            </a:r>
            <a:r>
              <a:rPr lang="en-NZ" sz="3400" b="1" i="1" dirty="0">
                <a:solidFill>
                  <a:srgbClr val="FFFF00"/>
                </a:solidFill>
              </a:rPr>
              <a:t>...I pray also for those who will believe in me through their message, 21 that </a:t>
            </a:r>
            <a:r>
              <a:rPr lang="en-NZ" sz="3400" b="1" i="1" u="sng" dirty="0">
                <a:solidFill>
                  <a:srgbClr val="FFFF00"/>
                </a:solidFill>
              </a:rPr>
              <a:t>all of them may be one</a:t>
            </a:r>
            <a:endParaRPr lang="en-NZ" sz="3400" b="1" i="1" u="sng" dirty="0">
              <a:solidFill>
                <a:srgbClr val="FFFF00"/>
              </a:solidFill>
            </a:endParaRPr>
          </a:p>
        </p:txBody>
      </p:sp>
    </p:spTree>
    <p:extLst>
      <p:ext uri="{BB962C8B-B14F-4D97-AF65-F5344CB8AC3E}">
        <p14:creationId xmlns:p14="http://schemas.microsoft.com/office/powerpoint/2010/main" val="1110152838"/>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John </a:t>
            </a:r>
            <a:r>
              <a:rPr lang="en-NZ" sz="3600" b="1" dirty="0" smtClean="0">
                <a:solidFill>
                  <a:schemeClr val="bg1"/>
                </a:solidFill>
              </a:rPr>
              <a:t>17:20 – 26 </a:t>
            </a:r>
            <a:endParaRPr lang="en-NZ" sz="3600" b="1" dirty="0">
              <a:solidFill>
                <a:schemeClr val="bg1"/>
              </a:solidFill>
            </a:endParaRPr>
          </a:p>
          <a:p>
            <a:pPr>
              <a:lnSpc>
                <a:spcPct val="100000"/>
              </a:lnSpc>
              <a:spcBef>
                <a:spcPts val="0"/>
              </a:spcBef>
            </a:pPr>
            <a:r>
              <a:rPr lang="en-NZ" sz="3400" b="1" dirty="0" smtClean="0">
                <a:solidFill>
                  <a:schemeClr val="bg1"/>
                </a:solidFill>
              </a:rPr>
              <a:t>Jesus’ prayer and hopes for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That we be one</a:t>
            </a:r>
          </a:p>
          <a:p>
            <a:pPr algn="l">
              <a:lnSpc>
                <a:spcPct val="100000"/>
              </a:lnSpc>
              <a:spcBef>
                <a:spcPts val="0"/>
              </a:spcBef>
            </a:pPr>
            <a:r>
              <a:rPr lang="en-NZ" sz="3400" b="1" dirty="0" smtClean="0">
                <a:solidFill>
                  <a:schemeClr val="bg1"/>
                </a:solidFill>
              </a:rPr>
              <a:t>	- Many believed in good that comes from 	‘unity’</a:t>
            </a:r>
            <a:endParaRPr lang="en-NZ" sz="3400" b="1" dirty="0">
              <a:solidFill>
                <a:schemeClr val="bg1"/>
              </a:solidFill>
            </a:endParaRPr>
          </a:p>
          <a:p>
            <a:pPr algn="l">
              <a:lnSpc>
                <a:spcPct val="100000"/>
              </a:lnSpc>
              <a:spcBef>
                <a:spcPts val="0"/>
              </a:spcBef>
            </a:pPr>
            <a:r>
              <a:rPr lang="en-NZ" sz="3400" b="1" dirty="0" smtClean="0">
                <a:solidFill>
                  <a:schemeClr val="bg1"/>
                </a:solidFill>
              </a:rPr>
              <a:t>	- A lot of ‘good’ comes out of being ‘one’</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smtClean="0">
              <a:solidFill>
                <a:schemeClr val="bg1"/>
              </a:solidFill>
            </a:endParaRPr>
          </a:p>
          <a:p>
            <a:pPr algn="l">
              <a:lnSpc>
                <a:spcPct val="100000"/>
              </a:lnSpc>
              <a:spcBef>
                <a:spcPts val="0"/>
              </a:spcBef>
            </a:pPr>
            <a:r>
              <a:rPr lang="en-NZ" sz="3400" b="1" i="1" dirty="0" smtClean="0">
                <a:solidFill>
                  <a:srgbClr val="FFFF00"/>
                </a:solidFill>
              </a:rPr>
              <a:t>V20</a:t>
            </a:r>
            <a:r>
              <a:rPr lang="en-NZ" sz="3400" b="1" i="1" dirty="0">
                <a:solidFill>
                  <a:srgbClr val="FFFF00"/>
                </a:solidFill>
              </a:rPr>
              <a:t>...I pray also for those who will believe in me through their message, 21 that </a:t>
            </a:r>
            <a:r>
              <a:rPr lang="en-NZ" sz="3400" b="1" i="1" u="sng" dirty="0">
                <a:solidFill>
                  <a:srgbClr val="FFFF00"/>
                </a:solidFill>
              </a:rPr>
              <a:t>all of them may be one</a:t>
            </a:r>
            <a:endParaRPr lang="en-NZ" sz="3400" b="1" i="1" u="sng" dirty="0">
              <a:solidFill>
                <a:srgbClr val="FFFF00"/>
              </a:solidFill>
            </a:endParaRPr>
          </a:p>
        </p:txBody>
      </p:sp>
    </p:spTree>
    <p:extLst>
      <p:ext uri="{BB962C8B-B14F-4D97-AF65-F5344CB8AC3E}">
        <p14:creationId xmlns:p14="http://schemas.microsoft.com/office/powerpoint/2010/main" val="3429208717"/>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John </a:t>
            </a:r>
            <a:r>
              <a:rPr lang="en-NZ" sz="3600" b="1" dirty="0" smtClean="0">
                <a:solidFill>
                  <a:schemeClr val="bg1"/>
                </a:solidFill>
              </a:rPr>
              <a:t>17:20 – 26 </a:t>
            </a:r>
            <a:endParaRPr lang="en-NZ" sz="3600" b="1" dirty="0">
              <a:solidFill>
                <a:schemeClr val="bg1"/>
              </a:solidFill>
            </a:endParaRPr>
          </a:p>
          <a:p>
            <a:pPr>
              <a:lnSpc>
                <a:spcPct val="100000"/>
              </a:lnSpc>
              <a:spcBef>
                <a:spcPts val="0"/>
              </a:spcBef>
            </a:pPr>
            <a:r>
              <a:rPr lang="en-NZ" sz="3400" b="1" dirty="0" smtClean="0">
                <a:solidFill>
                  <a:schemeClr val="bg1"/>
                </a:solidFill>
              </a:rPr>
              <a:t>Jesus’ prayer and hopes for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That we be one</a:t>
            </a:r>
          </a:p>
          <a:p>
            <a:pPr algn="l">
              <a:lnSpc>
                <a:spcPct val="100000"/>
              </a:lnSpc>
              <a:spcBef>
                <a:spcPts val="0"/>
              </a:spcBef>
            </a:pPr>
            <a:r>
              <a:rPr lang="en-NZ" sz="3400" b="1" dirty="0" smtClean="0">
                <a:solidFill>
                  <a:schemeClr val="bg1"/>
                </a:solidFill>
              </a:rPr>
              <a:t>	- Jesus prayed for ‘unity’ based on the 	oneness of the Father and Son.</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smtClean="0">
              <a:solidFill>
                <a:schemeClr val="bg1"/>
              </a:solidFill>
            </a:endParaRPr>
          </a:p>
          <a:p>
            <a:pPr algn="l">
              <a:lnSpc>
                <a:spcPct val="100000"/>
              </a:lnSpc>
              <a:spcBef>
                <a:spcPts val="0"/>
              </a:spcBef>
            </a:pPr>
            <a:r>
              <a:rPr lang="en-NZ" sz="3400" b="1" i="1" dirty="0" smtClean="0">
                <a:solidFill>
                  <a:srgbClr val="FFFF00"/>
                </a:solidFill>
              </a:rPr>
              <a:t>V20</a:t>
            </a:r>
            <a:r>
              <a:rPr lang="en-NZ" sz="3400" b="1" i="1" dirty="0">
                <a:solidFill>
                  <a:srgbClr val="FFFF00"/>
                </a:solidFill>
              </a:rPr>
              <a:t>...I pray also for those who will believe in me through their message, 21 that </a:t>
            </a:r>
            <a:r>
              <a:rPr lang="en-NZ" sz="3400" b="1" i="1" u="sng" dirty="0">
                <a:solidFill>
                  <a:srgbClr val="FFFF00"/>
                </a:solidFill>
              </a:rPr>
              <a:t>all of them may be one</a:t>
            </a:r>
            <a:endParaRPr lang="en-NZ" sz="3400" b="1" i="1" u="sng" dirty="0">
              <a:solidFill>
                <a:srgbClr val="FFFF00"/>
              </a:solidFill>
            </a:endParaRPr>
          </a:p>
        </p:txBody>
      </p:sp>
    </p:spTree>
    <p:extLst>
      <p:ext uri="{BB962C8B-B14F-4D97-AF65-F5344CB8AC3E}">
        <p14:creationId xmlns:p14="http://schemas.microsoft.com/office/powerpoint/2010/main" val="1811490000"/>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John </a:t>
            </a:r>
            <a:r>
              <a:rPr lang="en-NZ" sz="3600" b="1" dirty="0" smtClean="0">
                <a:solidFill>
                  <a:schemeClr val="bg1"/>
                </a:solidFill>
              </a:rPr>
              <a:t>17:20 – 26 </a:t>
            </a:r>
            <a:endParaRPr lang="en-NZ" sz="3600" b="1" dirty="0">
              <a:solidFill>
                <a:schemeClr val="bg1"/>
              </a:solidFill>
            </a:endParaRPr>
          </a:p>
          <a:p>
            <a:pPr>
              <a:lnSpc>
                <a:spcPct val="100000"/>
              </a:lnSpc>
              <a:spcBef>
                <a:spcPts val="0"/>
              </a:spcBef>
            </a:pPr>
            <a:r>
              <a:rPr lang="en-NZ" sz="3400" b="1" dirty="0" smtClean="0">
                <a:solidFill>
                  <a:schemeClr val="bg1"/>
                </a:solidFill>
              </a:rPr>
              <a:t>Jesus’ prayer and hopes for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That we be one</a:t>
            </a:r>
          </a:p>
          <a:p>
            <a:pPr algn="l">
              <a:lnSpc>
                <a:spcPct val="100000"/>
              </a:lnSpc>
              <a:spcBef>
                <a:spcPts val="0"/>
              </a:spcBef>
            </a:pPr>
            <a:r>
              <a:rPr lang="en-NZ" sz="3400" b="1" dirty="0" smtClean="0">
                <a:solidFill>
                  <a:schemeClr val="bg1"/>
                </a:solidFill>
              </a:rPr>
              <a:t>	- Jesus prayed for ‘unity’ based on the 	oneness of the Father and Son.</a:t>
            </a:r>
            <a:endParaRPr lang="en-NZ" sz="3400" b="1" dirty="0">
              <a:solidFill>
                <a:schemeClr val="bg1"/>
              </a:solidFill>
            </a:endParaRPr>
          </a:p>
          <a:p>
            <a:pPr algn="l">
              <a:lnSpc>
                <a:spcPct val="100000"/>
              </a:lnSpc>
              <a:spcBef>
                <a:spcPts val="0"/>
              </a:spcBef>
            </a:pPr>
            <a:r>
              <a:rPr lang="en-NZ" sz="3400" b="1" dirty="0" smtClean="0">
                <a:solidFill>
                  <a:schemeClr val="bg1"/>
                </a:solidFill>
              </a:rPr>
              <a:t>	- unity based on faithfulness to God</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smtClean="0">
              <a:solidFill>
                <a:schemeClr val="bg1"/>
              </a:solidFill>
            </a:endParaRPr>
          </a:p>
          <a:p>
            <a:pPr algn="l">
              <a:lnSpc>
                <a:spcPct val="100000"/>
              </a:lnSpc>
              <a:spcBef>
                <a:spcPts val="0"/>
              </a:spcBef>
            </a:pPr>
            <a:r>
              <a:rPr lang="en-NZ" sz="3400" b="1" i="1" dirty="0" smtClean="0">
                <a:solidFill>
                  <a:srgbClr val="FFFF00"/>
                </a:solidFill>
              </a:rPr>
              <a:t>V20</a:t>
            </a:r>
            <a:r>
              <a:rPr lang="en-NZ" sz="3400" b="1" i="1" dirty="0">
                <a:solidFill>
                  <a:srgbClr val="FFFF00"/>
                </a:solidFill>
              </a:rPr>
              <a:t>...I pray also for those who will believe in me through their message, 21 that </a:t>
            </a:r>
            <a:r>
              <a:rPr lang="en-NZ" sz="3400" b="1" i="1" u="sng" dirty="0">
                <a:solidFill>
                  <a:srgbClr val="FFFF00"/>
                </a:solidFill>
              </a:rPr>
              <a:t>all of them may be one</a:t>
            </a:r>
            <a:endParaRPr lang="en-NZ" sz="3400" b="1" i="1" u="sng" dirty="0">
              <a:solidFill>
                <a:srgbClr val="FFFF00"/>
              </a:solidFill>
            </a:endParaRPr>
          </a:p>
        </p:txBody>
      </p:sp>
    </p:spTree>
    <p:extLst>
      <p:ext uri="{BB962C8B-B14F-4D97-AF65-F5344CB8AC3E}">
        <p14:creationId xmlns:p14="http://schemas.microsoft.com/office/powerpoint/2010/main" val="1648463924"/>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John </a:t>
            </a:r>
            <a:r>
              <a:rPr lang="en-NZ" sz="3600" b="1" dirty="0" smtClean="0">
                <a:solidFill>
                  <a:schemeClr val="bg1"/>
                </a:solidFill>
              </a:rPr>
              <a:t>17:20 – 26 </a:t>
            </a:r>
            <a:endParaRPr lang="en-NZ" sz="3600" b="1" dirty="0">
              <a:solidFill>
                <a:schemeClr val="bg1"/>
              </a:solidFill>
            </a:endParaRPr>
          </a:p>
          <a:p>
            <a:pPr>
              <a:lnSpc>
                <a:spcPct val="100000"/>
              </a:lnSpc>
              <a:spcBef>
                <a:spcPts val="0"/>
              </a:spcBef>
            </a:pPr>
            <a:r>
              <a:rPr lang="en-NZ" sz="3400" b="1" dirty="0" smtClean="0">
                <a:solidFill>
                  <a:schemeClr val="bg1"/>
                </a:solidFill>
              </a:rPr>
              <a:t>Jesus’ prayer and hopes for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That we be one</a:t>
            </a:r>
          </a:p>
          <a:p>
            <a:pPr algn="l">
              <a:lnSpc>
                <a:spcPct val="100000"/>
              </a:lnSpc>
              <a:spcBef>
                <a:spcPts val="0"/>
              </a:spcBef>
            </a:pPr>
            <a:r>
              <a:rPr lang="en-NZ" sz="3400" b="1" dirty="0" smtClean="0">
                <a:solidFill>
                  <a:schemeClr val="bg1"/>
                </a:solidFill>
              </a:rPr>
              <a:t>	- Jesus prayed for ‘unity’ based on the 	oneness of the Father and Son.</a:t>
            </a:r>
            <a:endParaRPr lang="en-NZ" sz="3400" b="1" dirty="0">
              <a:solidFill>
                <a:schemeClr val="bg1"/>
              </a:solidFill>
            </a:endParaRPr>
          </a:p>
          <a:p>
            <a:pPr algn="l">
              <a:lnSpc>
                <a:spcPct val="100000"/>
              </a:lnSpc>
              <a:spcBef>
                <a:spcPts val="0"/>
              </a:spcBef>
            </a:pPr>
            <a:r>
              <a:rPr lang="en-NZ" sz="3400" b="1" dirty="0" smtClean="0">
                <a:solidFill>
                  <a:schemeClr val="bg1"/>
                </a:solidFill>
              </a:rPr>
              <a:t>	- unity based on faithfulness to God</a:t>
            </a:r>
          </a:p>
          <a:p>
            <a:pPr algn="l">
              <a:lnSpc>
                <a:spcPct val="100000"/>
              </a:lnSpc>
              <a:spcBef>
                <a:spcPts val="0"/>
              </a:spcBef>
            </a:pPr>
            <a:r>
              <a:rPr lang="en-NZ" sz="3400" b="1" dirty="0" smtClean="0">
                <a:solidFill>
                  <a:schemeClr val="bg1"/>
                </a:solidFill>
              </a:rPr>
              <a:t>	- unity in work</a:t>
            </a:r>
          </a:p>
          <a:p>
            <a:pPr algn="l">
              <a:lnSpc>
                <a:spcPct val="100000"/>
              </a:lnSpc>
              <a:spcBef>
                <a:spcPts val="0"/>
              </a:spcBef>
            </a:pPr>
            <a:r>
              <a:rPr lang="en-NZ" sz="3400" b="1" dirty="0" smtClean="0">
                <a:solidFill>
                  <a:schemeClr val="bg1"/>
                </a:solidFill>
              </a:rPr>
              <a:t>	</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smtClean="0">
              <a:solidFill>
                <a:schemeClr val="bg1"/>
              </a:solidFill>
            </a:endParaRPr>
          </a:p>
          <a:p>
            <a:pPr algn="l">
              <a:lnSpc>
                <a:spcPct val="100000"/>
              </a:lnSpc>
              <a:spcBef>
                <a:spcPts val="0"/>
              </a:spcBef>
            </a:pPr>
            <a:r>
              <a:rPr lang="en-NZ" sz="3400" b="1" i="1" dirty="0" smtClean="0">
                <a:solidFill>
                  <a:srgbClr val="FFFF00"/>
                </a:solidFill>
              </a:rPr>
              <a:t>V20</a:t>
            </a:r>
            <a:r>
              <a:rPr lang="en-NZ" sz="3400" b="1" i="1" dirty="0">
                <a:solidFill>
                  <a:srgbClr val="FFFF00"/>
                </a:solidFill>
              </a:rPr>
              <a:t>...I pray also for those who will believe in me through their message, 21 that </a:t>
            </a:r>
            <a:r>
              <a:rPr lang="en-NZ" sz="3400" b="1" i="1" u="sng" dirty="0">
                <a:solidFill>
                  <a:srgbClr val="FFFF00"/>
                </a:solidFill>
              </a:rPr>
              <a:t>all of them may be one</a:t>
            </a:r>
            <a:endParaRPr lang="en-NZ" sz="3400" b="1" i="1" u="sng" dirty="0">
              <a:solidFill>
                <a:srgbClr val="FFFF00"/>
              </a:solidFill>
            </a:endParaRPr>
          </a:p>
        </p:txBody>
      </p:sp>
    </p:spTree>
    <p:extLst>
      <p:ext uri="{BB962C8B-B14F-4D97-AF65-F5344CB8AC3E}">
        <p14:creationId xmlns:p14="http://schemas.microsoft.com/office/powerpoint/2010/main" val="3495235539"/>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John </a:t>
            </a:r>
            <a:r>
              <a:rPr lang="en-NZ" sz="3600" b="1" dirty="0" smtClean="0">
                <a:solidFill>
                  <a:schemeClr val="bg1"/>
                </a:solidFill>
              </a:rPr>
              <a:t>17:20 – 26 </a:t>
            </a:r>
            <a:endParaRPr lang="en-NZ" sz="3600" b="1" dirty="0">
              <a:solidFill>
                <a:schemeClr val="bg1"/>
              </a:solidFill>
            </a:endParaRPr>
          </a:p>
          <a:p>
            <a:pPr>
              <a:lnSpc>
                <a:spcPct val="100000"/>
              </a:lnSpc>
              <a:spcBef>
                <a:spcPts val="0"/>
              </a:spcBef>
            </a:pPr>
            <a:r>
              <a:rPr lang="en-NZ" sz="3400" b="1" dirty="0" smtClean="0">
                <a:solidFill>
                  <a:schemeClr val="bg1"/>
                </a:solidFill>
              </a:rPr>
              <a:t>Jesus’ prayer and hopes for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That we be one</a:t>
            </a:r>
          </a:p>
          <a:p>
            <a:pPr algn="l">
              <a:lnSpc>
                <a:spcPct val="100000"/>
              </a:lnSpc>
              <a:spcBef>
                <a:spcPts val="0"/>
              </a:spcBef>
            </a:pPr>
            <a:r>
              <a:rPr lang="en-NZ" sz="3400" b="1" dirty="0" smtClean="0">
                <a:solidFill>
                  <a:schemeClr val="bg1"/>
                </a:solidFill>
              </a:rPr>
              <a:t>	- Jesus prayed for ‘unity’ based on the 	oneness of the Father and Son.</a:t>
            </a:r>
            <a:endParaRPr lang="en-NZ" sz="3400" b="1" dirty="0">
              <a:solidFill>
                <a:schemeClr val="bg1"/>
              </a:solidFill>
            </a:endParaRPr>
          </a:p>
          <a:p>
            <a:pPr algn="l">
              <a:lnSpc>
                <a:spcPct val="100000"/>
              </a:lnSpc>
              <a:spcBef>
                <a:spcPts val="0"/>
              </a:spcBef>
            </a:pPr>
            <a:r>
              <a:rPr lang="en-NZ" sz="3400" b="1" dirty="0" smtClean="0">
                <a:solidFill>
                  <a:schemeClr val="bg1"/>
                </a:solidFill>
              </a:rPr>
              <a:t>	- unity based on faithfulness to God</a:t>
            </a:r>
          </a:p>
          <a:p>
            <a:pPr algn="l">
              <a:lnSpc>
                <a:spcPct val="100000"/>
              </a:lnSpc>
              <a:spcBef>
                <a:spcPts val="0"/>
              </a:spcBef>
            </a:pPr>
            <a:r>
              <a:rPr lang="en-NZ" sz="3400" b="1" dirty="0" smtClean="0">
                <a:solidFill>
                  <a:schemeClr val="bg1"/>
                </a:solidFill>
              </a:rPr>
              <a:t>	- unity in work, in dependence &amp; obedience</a:t>
            </a:r>
          </a:p>
          <a:p>
            <a:pPr algn="l">
              <a:lnSpc>
                <a:spcPct val="100000"/>
              </a:lnSpc>
              <a:spcBef>
                <a:spcPts val="0"/>
              </a:spcBef>
            </a:pPr>
            <a:r>
              <a:rPr lang="en-NZ" sz="3400" b="1" dirty="0" smtClean="0">
                <a:solidFill>
                  <a:schemeClr val="bg1"/>
                </a:solidFill>
              </a:rPr>
              <a:t>	</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smtClean="0">
              <a:solidFill>
                <a:schemeClr val="bg1"/>
              </a:solidFill>
            </a:endParaRPr>
          </a:p>
          <a:p>
            <a:pPr algn="l">
              <a:lnSpc>
                <a:spcPct val="100000"/>
              </a:lnSpc>
              <a:spcBef>
                <a:spcPts val="0"/>
              </a:spcBef>
            </a:pPr>
            <a:r>
              <a:rPr lang="en-NZ" sz="3400" b="1" i="1" dirty="0" smtClean="0">
                <a:solidFill>
                  <a:srgbClr val="FFFF00"/>
                </a:solidFill>
              </a:rPr>
              <a:t>V20</a:t>
            </a:r>
            <a:r>
              <a:rPr lang="en-NZ" sz="3400" b="1" i="1" dirty="0">
                <a:solidFill>
                  <a:srgbClr val="FFFF00"/>
                </a:solidFill>
              </a:rPr>
              <a:t>...I pray also for those who will believe in me through their message, 21 that </a:t>
            </a:r>
            <a:r>
              <a:rPr lang="en-NZ" sz="3400" b="1" i="1" u="sng" dirty="0">
                <a:solidFill>
                  <a:srgbClr val="FFFF00"/>
                </a:solidFill>
              </a:rPr>
              <a:t>all of them may be one</a:t>
            </a:r>
            <a:endParaRPr lang="en-NZ" sz="3400" b="1" i="1" u="sng" dirty="0">
              <a:solidFill>
                <a:srgbClr val="FFFF00"/>
              </a:solidFill>
            </a:endParaRPr>
          </a:p>
        </p:txBody>
      </p:sp>
    </p:spTree>
    <p:extLst>
      <p:ext uri="{BB962C8B-B14F-4D97-AF65-F5344CB8AC3E}">
        <p14:creationId xmlns:p14="http://schemas.microsoft.com/office/powerpoint/2010/main" val="1324446925"/>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John </a:t>
            </a:r>
            <a:r>
              <a:rPr lang="en-NZ" sz="3600" b="1" dirty="0" smtClean="0">
                <a:solidFill>
                  <a:schemeClr val="bg1"/>
                </a:solidFill>
              </a:rPr>
              <a:t>17:20 – 26 </a:t>
            </a:r>
            <a:endParaRPr lang="en-NZ" sz="3600" b="1" dirty="0">
              <a:solidFill>
                <a:schemeClr val="bg1"/>
              </a:solidFill>
            </a:endParaRPr>
          </a:p>
          <a:p>
            <a:pPr>
              <a:lnSpc>
                <a:spcPct val="100000"/>
              </a:lnSpc>
              <a:spcBef>
                <a:spcPts val="0"/>
              </a:spcBef>
            </a:pPr>
            <a:r>
              <a:rPr lang="en-NZ" sz="3400" b="1" dirty="0" smtClean="0">
                <a:solidFill>
                  <a:schemeClr val="bg1"/>
                </a:solidFill>
              </a:rPr>
              <a:t>Jesus’ prayer and hopes for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That we be one</a:t>
            </a:r>
          </a:p>
          <a:p>
            <a:pPr algn="l">
              <a:lnSpc>
                <a:spcPct val="100000"/>
              </a:lnSpc>
              <a:spcBef>
                <a:spcPts val="0"/>
              </a:spcBef>
            </a:pPr>
            <a:r>
              <a:rPr lang="en-NZ" sz="3400" b="1" dirty="0" smtClean="0">
                <a:solidFill>
                  <a:schemeClr val="bg1"/>
                </a:solidFill>
              </a:rPr>
              <a:t>	- Jesus prayed for ‘unity’ based on the 	oneness of the Father and Son.</a:t>
            </a:r>
            <a:endParaRPr lang="en-NZ" sz="3400" b="1" dirty="0">
              <a:solidFill>
                <a:schemeClr val="bg1"/>
              </a:solidFill>
            </a:endParaRPr>
          </a:p>
          <a:p>
            <a:pPr algn="l">
              <a:lnSpc>
                <a:spcPct val="100000"/>
              </a:lnSpc>
              <a:spcBef>
                <a:spcPts val="0"/>
              </a:spcBef>
            </a:pPr>
            <a:r>
              <a:rPr lang="en-NZ" sz="3400" b="1" dirty="0" smtClean="0">
                <a:solidFill>
                  <a:schemeClr val="bg1"/>
                </a:solidFill>
              </a:rPr>
              <a:t>	- unity based on faithfulness to God</a:t>
            </a:r>
          </a:p>
          <a:p>
            <a:pPr algn="l">
              <a:lnSpc>
                <a:spcPct val="100000"/>
              </a:lnSpc>
              <a:spcBef>
                <a:spcPts val="0"/>
              </a:spcBef>
            </a:pPr>
            <a:r>
              <a:rPr lang="en-NZ" sz="3400" b="1" dirty="0" smtClean="0">
                <a:solidFill>
                  <a:schemeClr val="bg1"/>
                </a:solidFill>
              </a:rPr>
              <a:t>	- unity in work, in dependence &amp; obedience</a:t>
            </a:r>
          </a:p>
          <a:p>
            <a:pPr algn="l">
              <a:lnSpc>
                <a:spcPct val="100000"/>
              </a:lnSpc>
              <a:spcBef>
                <a:spcPts val="0"/>
              </a:spcBef>
            </a:pPr>
            <a:r>
              <a:rPr lang="en-NZ" sz="3400" b="1" dirty="0" smtClean="0">
                <a:solidFill>
                  <a:schemeClr val="bg1"/>
                </a:solidFill>
              </a:rPr>
              <a:t>	- diverse as individuals</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smtClean="0">
              <a:solidFill>
                <a:schemeClr val="bg1"/>
              </a:solidFill>
            </a:endParaRPr>
          </a:p>
          <a:p>
            <a:pPr algn="l">
              <a:lnSpc>
                <a:spcPct val="100000"/>
              </a:lnSpc>
              <a:spcBef>
                <a:spcPts val="0"/>
              </a:spcBef>
            </a:pPr>
            <a:r>
              <a:rPr lang="en-NZ" sz="3400" b="1" i="1" dirty="0" smtClean="0">
                <a:solidFill>
                  <a:srgbClr val="FFFF00"/>
                </a:solidFill>
              </a:rPr>
              <a:t>V20</a:t>
            </a:r>
            <a:r>
              <a:rPr lang="en-NZ" sz="3400" b="1" i="1" dirty="0">
                <a:solidFill>
                  <a:srgbClr val="FFFF00"/>
                </a:solidFill>
              </a:rPr>
              <a:t>...I pray also for those who will believe in me through their message, 21 that </a:t>
            </a:r>
            <a:r>
              <a:rPr lang="en-NZ" sz="3400" b="1" i="1" u="sng" dirty="0">
                <a:solidFill>
                  <a:srgbClr val="FFFF00"/>
                </a:solidFill>
              </a:rPr>
              <a:t>all of them may be one</a:t>
            </a:r>
            <a:endParaRPr lang="en-NZ" sz="3400" b="1" i="1" u="sng" dirty="0">
              <a:solidFill>
                <a:srgbClr val="FFFF00"/>
              </a:solidFill>
            </a:endParaRPr>
          </a:p>
        </p:txBody>
      </p:sp>
    </p:spTree>
    <p:extLst>
      <p:ext uri="{BB962C8B-B14F-4D97-AF65-F5344CB8AC3E}">
        <p14:creationId xmlns:p14="http://schemas.microsoft.com/office/powerpoint/2010/main" val="2900191480"/>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Acts </a:t>
            </a:r>
            <a:r>
              <a:rPr lang="en-NZ" sz="3600" b="1" dirty="0" smtClean="0">
                <a:solidFill>
                  <a:schemeClr val="bg1"/>
                </a:solidFill>
              </a:rPr>
              <a:t>16:16 – 34 </a:t>
            </a:r>
            <a:endParaRPr lang="en-NZ" sz="3600" b="1" dirty="0">
              <a:solidFill>
                <a:schemeClr val="bg1"/>
              </a:solidFill>
            </a:endParaRPr>
          </a:p>
          <a:p>
            <a:pPr algn="l">
              <a:lnSpc>
                <a:spcPct val="100000"/>
              </a:lnSpc>
              <a:spcBef>
                <a:spcPts val="0"/>
              </a:spcBef>
            </a:pPr>
            <a:r>
              <a:rPr lang="en-NZ" sz="3400" b="1" dirty="0" smtClean="0">
                <a:solidFill>
                  <a:schemeClr val="bg1"/>
                </a:solidFill>
              </a:rPr>
              <a:t>18 </a:t>
            </a:r>
            <a:r>
              <a:rPr lang="en-NZ" sz="3400" b="1" dirty="0">
                <a:solidFill>
                  <a:schemeClr val="bg1"/>
                </a:solidFill>
              </a:rPr>
              <a:t>She did this for many days, until Paul became so upset that he turned around and said to the spirit, </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a:t>
            </a:r>
            <a:r>
              <a:rPr lang="en-NZ" sz="3400" b="1" dirty="0">
                <a:solidFill>
                  <a:schemeClr val="bg1"/>
                </a:solidFill>
              </a:rPr>
              <a:t>In the name of Jesus Christ I order you to come out of her!” </a:t>
            </a: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dirty="0" smtClean="0">
                <a:solidFill>
                  <a:schemeClr val="bg1"/>
                </a:solidFill>
              </a:rPr>
              <a:t>The </a:t>
            </a:r>
            <a:r>
              <a:rPr lang="en-NZ" sz="3400" b="1" dirty="0">
                <a:solidFill>
                  <a:schemeClr val="bg1"/>
                </a:solidFill>
              </a:rPr>
              <a:t>spirit went out of her that very moment. 19 When her owners realized that their chance of making money was gone, they seized Paul and Silas and dragged them to the authorities in the public square. </a:t>
            </a:r>
          </a:p>
        </p:txBody>
      </p:sp>
    </p:spTree>
    <p:extLst>
      <p:ext uri="{BB962C8B-B14F-4D97-AF65-F5344CB8AC3E}">
        <p14:creationId xmlns:p14="http://schemas.microsoft.com/office/powerpoint/2010/main" val="2622095592"/>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John </a:t>
            </a:r>
            <a:r>
              <a:rPr lang="en-NZ" sz="3600" b="1" dirty="0" smtClean="0">
                <a:solidFill>
                  <a:schemeClr val="bg1"/>
                </a:solidFill>
              </a:rPr>
              <a:t>17:20 – 26 </a:t>
            </a:r>
            <a:endParaRPr lang="en-NZ" sz="3600" b="1" dirty="0">
              <a:solidFill>
                <a:schemeClr val="bg1"/>
              </a:solidFill>
            </a:endParaRPr>
          </a:p>
          <a:p>
            <a:pPr>
              <a:lnSpc>
                <a:spcPct val="100000"/>
              </a:lnSpc>
              <a:spcBef>
                <a:spcPts val="0"/>
              </a:spcBef>
            </a:pPr>
            <a:r>
              <a:rPr lang="en-NZ" sz="3400" b="1" dirty="0" smtClean="0">
                <a:solidFill>
                  <a:schemeClr val="bg1"/>
                </a:solidFill>
              </a:rPr>
              <a:t>Jesus’ prayer and hopes for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That we be one</a:t>
            </a:r>
          </a:p>
          <a:p>
            <a:pPr algn="l">
              <a:lnSpc>
                <a:spcPct val="100000"/>
              </a:lnSpc>
              <a:spcBef>
                <a:spcPts val="0"/>
              </a:spcBef>
            </a:pPr>
            <a:r>
              <a:rPr lang="en-NZ" sz="3400" b="1" dirty="0" smtClean="0">
                <a:solidFill>
                  <a:schemeClr val="bg1"/>
                </a:solidFill>
              </a:rPr>
              <a:t>	- Jesus prayed for ‘unity’ based on the 	oneness of the Father and Son.</a:t>
            </a:r>
            <a:endParaRPr lang="en-NZ" sz="3400" b="1" dirty="0">
              <a:solidFill>
                <a:schemeClr val="bg1"/>
              </a:solidFill>
            </a:endParaRPr>
          </a:p>
          <a:p>
            <a:pPr algn="l">
              <a:lnSpc>
                <a:spcPct val="100000"/>
              </a:lnSpc>
              <a:spcBef>
                <a:spcPts val="0"/>
              </a:spcBef>
            </a:pPr>
            <a:r>
              <a:rPr lang="en-NZ" sz="3400" b="1" dirty="0" smtClean="0">
                <a:solidFill>
                  <a:schemeClr val="bg1"/>
                </a:solidFill>
              </a:rPr>
              <a:t>	- unity based on faithfulness to God</a:t>
            </a:r>
          </a:p>
          <a:p>
            <a:pPr algn="l">
              <a:lnSpc>
                <a:spcPct val="100000"/>
              </a:lnSpc>
              <a:spcBef>
                <a:spcPts val="0"/>
              </a:spcBef>
            </a:pPr>
            <a:r>
              <a:rPr lang="en-NZ" sz="3400" b="1" dirty="0" smtClean="0">
                <a:solidFill>
                  <a:schemeClr val="bg1"/>
                </a:solidFill>
              </a:rPr>
              <a:t>	- unity in work, in dependence &amp; obedience</a:t>
            </a:r>
          </a:p>
          <a:p>
            <a:pPr algn="l">
              <a:lnSpc>
                <a:spcPct val="100000"/>
              </a:lnSpc>
              <a:spcBef>
                <a:spcPts val="0"/>
              </a:spcBef>
            </a:pPr>
            <a:r>
              <a:rPr lang="en-NZ" sz="3400" b="1" dirty="0" smtClean="0">
                <a:solidFill>
                  <a:schemeClr val="bg1"/>
                </a:solidFill>
              </a:rPr>
              <a:t>	- diverse as individuals</a:t>
            </a:r>
            <a:endParaRPr lang="en-NZ" sz="3400" b="1" dirty="0">
              <a:solidFill>
                <a:schemeClr val="bg1"/>
              </a:solidFill>
            </a:endParaRPr>
          </a:p>
          <a:p>
            <a:pPr algn="l">
              <a:lnSpc>
                <a:spcPct val="100000"/>
              </a:lnSpc>
              <a:spcBef>
                <a:spcPts val="0"/>
              </a:spcBef>
            </a:pPr>
            <a:r>
              <a:rPr lang="en-NZ" sz="3400" b="1" dirty="0" smtClean="0">
                <a:solidFill>
                  <a:schemeClr val="bg1"/>
                </a:solidFill>
              </a:rPr>
              <a:t>	- but united in purpose, love and action</a:t>
            </a:r>
          </a:p>
          <a:p>
            <a:pPr algn="l">
              <a:lnSpc>
                <a:spcPct val="100000"/>
              </a:lnSpc>
              <a:spcBef>
                <a:spcPts val="0"/>
              </a:spcBef>
            </a:pPr>
            <a:endParaRPr lang="en-NZ" sz="2000" b="1" dirty="0" smtClean="0">
              <a:solidFill>
                <a:schemeClr val="bg1"/>
              </a:solidFill>
            </a:endParaRPr>
          </a:p>
          <a:p>
            <a:pPr algn="l">
              <a:lnSpc>
                <a:spcPct val="100000"/>
              </a:lnSpc>
              <a:spcBef>
                <a:spcPts val="0"/>
              </a:spcBef>
            </a:pPr>
            <a:r>
              <a:rPr lang="en-NZ" sz="3400" b="1" i="1" dirty="0" smtClean="0">
                <a:solidFill>
                  <a:srgbClr val="FFFF00"/>
                </a:solidFill>
              </a:rPr>
              <a:t>V20</a:t>
            </a:r>
            <a:r>
              <a:rPr lang="en-NZ" sz="3400" b="1" i="1" dirty="0">
                <a:solidFill>
                  <a:srgbClr val="FFFF00"/>
                </a:solidFill>
              </a:rPr>
              <a:t>...I pray also for those who will believe in me through their message, 21 that </a:t>
            </a:r>
            <a:r>
              <a:rPr lang="en-NZ" sz="3400" b="1" i="1" u="sng" dirty="0">
                <a:solidFill>
                  <a:srgbClr val="FFFF00"/>
                </a:solidFill>
              </a:rPr>
              <a:t>all of them may be one</a:t>
            </a:r>
            <a:endParaRPr lang="en-NZ" sz="3400" b="1" i="1" u="sng" dirty="0">
              <a:solidFill>
                <a:srgbClr val="FFFF00"/>
              </a:solidFill>
            </a:endParaRPr>
          </a:p>
        </p:txBody>
      </p:sp>
    </p:spTree>
    <p:extLst>
      <p:ext uri="{BB962C8B-B14F-4D97-AF65-F5344CB8AC3E}">
        <p14:creationId xmlns:p14="http://schemas.microsoft.com/office/powerpoint/2010/main" val="1110626431"/>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John </a:t>
            </a:r>
            <a:r>
              <a:rPr lang="en-NZ" sz="3600" b="1" dirty="0" smtClean="0">
                <a:solidFill>
                  <a:schemeClr val="bg1"/>
                </a:solidFill>
              </a:rPr>
              <a:t>17:20 – 26 </a:t>
            </a:r>
            <a:endParaRPr lang="en-NZ" sz="3600" b="1" dirty="0">
              <a:solidFill>
                <a:schemeClr val="bg1"/>
              </a:solidFill>
            </a:endParaRPr>
          </a:p>
          <a:p>
            <a:pPr>
              <a:lnSpc>
                <a:spcPct val="100000"/>
              </a:lnSpc>
              <a:spcBef>
                <a:spcPts val="0"/>
              </a:spcBef>
            </a:pPr>
            <a:r>
              <a:rPr lang="en-NZ" sz="3400" b="1" dirty="0" smtClean="0">
                <a:solidFill>
                  <a:schemeClr val="bg1"/>
                </a:solidFill>
              </a:rPr>
              <a:t>Jesus’ prayer and hopes for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That we be one</a:t>
            </a:r>
          </a:p>
          <a:p>
            <a:pPr algn="l">
              <a:lnSpc>
                <a:spcPct val="100000"/>
              </a:lnSpc>
              <a:spcBef>
                <a:spcPts val="0"/>
              </a:spcBef>
            </a:pPr>
            <a:r>
              <a:rPr lang="en-NZ" sz="3400" b="1" dirty="0" smtClean="0">
                <a:solidFill>
                  <a:schemeClr val="bg1"/>
                </a:solidFill>
              </a:rPr>
              <a:t>	- Jesus prayed for ‘unity’ based on the 	oneness of the Father and Son.</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	</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smtClean="0">
              <a:solidFill>
                <a:schemeClr val="bg1"/>
              </a:solidFill>
            </a:endParaRPr>
          </a:p>
          <a:p>
            <a:pPr algn="l">
              <a:lnSpc>
                <a:spcPct val="100000"/>
              </a:lnSpc>
              <a:spcBef>
                <a:spcPts val="0"/>
              </a:spcBef>
            </a:pPr>
            <a:r>
              <a:rPr lang="en-NZ" sz="3400" b="1" i="1" dirty="0" smtClean="0">
                <a:solidFill>
                  <a:srgbClr val="FFFF00"/>
                </a:solidFill>
              </a:rPr>
              <a:t>V25 </a:t>
            </a:r>
            <a:r>
              <a:rPr lang="en-NZ" sz="3400" b="1" i="1" dirty="0">
                <a:solidFill>
                  <a:srgbClr val="FFFF00"/>
                </a:solidFill>
              </a:rPr>
              <a:t>About midnight Paul and Silas were praying and singing hymns to God, and the other prisoners were listening to them.</a:t>
            </a:r>
            <a:endParaRPr lang="en-NZ" sz="3400" b="1" i="1" u="sng" dirty="0">
              <a:solidFill>
                <a:srgbClr val="FFFF00"/>
              </a:solidFill>
            </a:endParaRPr>
          </a:p>
        </p:txBody>
      </p:sp>
    </p:spTree>
    <p:extLst>
      <p:ext uri="{BB962C8B-B14F-4D97-AF65-F5344CB8AC3E}">
        <p14:creationId xmlns:p14="http://schemas.microsoft.com/office/powerpoint/2010/main" val="2078780344"/>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John </a:t>
            </a:r>
            <a:r>
              <a:rPr lang="en-NZ" sz="3600" b="1" dirty="0" smtClean="0">
                <a:solidFill>
                  <a:schemeClr val="bg1"/>
                </a:solidFill>
              </a:rPr>
              <a:t>17:20 – 26 </a:t>
            </a:r>
            <a:endParaRPr lang="en-NZ" sz="3600" b="1" dirty="0">
              <a:solidFill>
                <a:schemeClr val="bg1"/>
              </a:solidFill>
            </a:endParaRPr>
          </a:p>
          <a:p>
            <a:pPr>
              <a:lnSpc>
                <a:spcPct val="100000"/>
              </a:lnSpc>
              <a:spcBef>
                <a:spcPts val="0"/>
              </a:spcBef>
            </a:pPr>
            <a:r>
              <a:rPr lang="en-NZ" sz="3400" b="1" dirty="0" smtClean="0">
                <a:solidFill>
                  <a:schemeClr val="bg1"/>
                </a:solidFill>
              </a:rPr>
              <a:t>Jesus’ prayer and hopes for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That we be one</a:t>
            </a:r>
          </a:p>
          <a:p>
            <a:pPr algn="l">
              <a:lnSpc>
                <a:spcPct val="100000"/>
              </a:lnSpc>
              <a:spcBef>
                <a:spcPts val="0"/>
              </a:spcBef>
            </a:pPr>
            <a:r>
              <a:rPr lang="en-NZ" sz="3400" b="1" dirty="0" smtClean="0">
                <a:solidFill>
                  <a:schemeClr val="bg1"/>
                </a:solidFill>
              </a:rPr>
              <a:t>	- Jesus prayed for ‘unity’ based on the 	oneness of the Father and Son.</a:t>
            </a:r>
            <a:endParaRPr lang="en-NZ" sz="3400" b="1" dirty="0">
              <a:solidFill>
                <a:schemeClr val="bg1"/>
              </a:solidFill>
            </a:endParaRPr>
          </a:p>
          <a:p>
            <a:pPr algn="l">
              <a:lnSpc>
                <a:spcPct val="100000"/>
              </a:lnSpc>
              <a:spcBef>
                <a:spcPts val="0"/>
              </a:spcBef>
            </a:pPr>
            <a:r>
              <a:rPr lang="en-NZ" sz="3400" b="1" dirty="0" smtClean="0">
                <a:solidFill>
                  <a:schemeClr val="bg1"/>
                </a:solidFill>
              </a:rPr>
              <a:t>	- e.g. </a:t>
            </a:r>
            <a:r>
              <a:rPr lang="en-NZ" sz="3400" b="1" dirty="0" smtClean="0">
                <a:solidFill>
                  <a:schemeClr val="bg1"/>
                </a:solidFill>
              </a:rPr>
              <a:t>as in ministry in Acts</a:t>
            </a: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	</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smtClean="0">
              <a:solidFill>
                <a:schemeClr val="bg1"/>
              </a:solidFill>
            </a:endParaRPr>
          </a:p>
          <a:p>
            <a:pPr algn="l">
              <a:lnSpc>
                <a:spcPct val="100000"/>
              </a:lnSpc>
              <a:spcBef>
                <a:spcPts val="0"/>
              </a:spcBef>
            </a:pPr>
            <a:r>
              <a:rPr lang="en-NZ" sz="3400" b="1" i="1" dirty="0" smtClean="0">
                <a:solidFill>
                  <a:srgbClr val="FFFF00"/>
                </a:solidFill>
              </a:rPr>
              <a:t>V25 </a:t>
            </a:r>
            <a:r>
              <a:rPr lang="en-NZ" sz="3400" b="1" i="1" dirty="0">
                <a:solidFill>
                  <a:srgbClr val="FFFF00"/>
                </a:solidFill>
              </a:rPr>
              <a:t>About midnight Paul and Silas were praying and singing hymns to God, and the other prisoners were listening to them.</a:t>
            </a:r>
            <a:endParaRPr lang="en-NZ" sz="3400" b="1" i="1" u="sng" dirty="0">
              <a:solidFill>
                <a:srgbClr val="FFFF00"/>
              </a:solidFill>
            </a:endParaRPr>
          </a:p>
        </p:txBody>
      </p:sp>
    </p:spTree>
    <p:extLst>
      <p:ext uri="{BB962C8B-B14F-4D97-AF65-F5344CB8AC3E}">
        <p14:creationId xmlns:p14="http://schemas.microsoft.com/office/powerpoint/2010/main" val="2572119111"/>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John </a:t>
            </a:r>
            <a:r>
              <a:rPr lang="en-NZ" sz="3600" b="1" dirty="0" smtClean="0">
                <a:solidFill>
                  <a:schemeClr val="bg1"/>
                </a:solidFill>
              </a:rPr>
              <a:t>17:20 – 26 </a:t>
            </a:r>
            <a:endParaRPr lang="en-NZ" sz="3600" b="1" dirty="0">
              <a:solidFill>
                <a:schemeClr val="bg1"/>
              </a:solidFill>
            </a:endParaRPr>
          </a:p>
          <a:p>
            <a:pPr>
              <a:lnSpc>
                <a:spcPct val="100000"/>
              </a:lnSpc>
              <a:spcBef>
                <a:spcPts val="0"/>
              </a:spcBef>
            </a:pPr>
            <a:r>
              <a:rPr lang="en-NZ" sz="3400" b="1" dirty="0" smtClean="0">
                <a:solidFill>
                  <a:schemeClr val="bg1"/>
                </a:solidFill>
              </a:rPr>
              <a:t>Jesus’ prayer and hopes for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That we be one</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	</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smtClean="0">
              <a:solidFill>
                <a:schemeClr val="bg1"/>
              </a:solidFill>
            </a:endParaRPr>
          </a:p>
          <a:p>
            <a:pPr algn="l">
              <a:lnSpc>
                <a:spcPct val="100000"/>
              </a:lnSpc>
              <a:spcBef>
                <a:spcPts val="0"/>
              </a:spcBef>
            </a:pPr>
            <a:r>
              <a:rPr lang="en-NZ" sz="3400" b="1" i="1" dirty="0" smtClean="0">
                <a:solidFill>
                  <a:srgbClr val="FFFF00"/>
                </a:solidFill>
              </a:rPr>
              <a:t>.</a:t>
            </a:r>
            <a:endParaRPr lang="en-NZ" sz="3400" b="1" i="1" u="sng" dirty="0">
              <a:solidFill>
                <a:srgbClr val="FFFF00"/>
              </a:solidFill>
            </a:endParaRPr>
          </a:p>
        </p:txBody>
      </p:sp>
    </p:spTree>
    <p:extLst>
      <p:ext uri="{BB962C8B-B14F-4D97-AF65-F5344CB8AC3E}">
        <p14:creationId xmlns:p14="http://schemas.microsoft.com/office/powerpoint/2010/main" val="2142925791"/>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John </a:t>
            </a:r>
            <a:r>
              <a:rPr lang="en-NZ" sz="3600" b="1" dirty="0" smtClean="0">
                <a:solidFill>
                  <a:schemeClr val="bg1"/>
                </a:solidFill>
              </a:rPr>
              <a:t>17:20 – 26 </a:t>
            </a:r>
            <a:endParaRPr lang="en-NZ" sz="3600" b="1" dirty="0">
              <a:solidFill>
                <a:schemeClr val="bg1"/>
              </a:solidFill>
            </a:endParaRPr>
          </a:p>
          <a:p>
            <a:pPr>
              <a:lnSpc>
                <a:spcPct val="100000"/>
              </a:lnSpc>
              <a:spcBef>
                <a:spcPts val="0"/>
              </a:spcBef>
            </a:pPr>
            <a:r>
              <a:rPr lang="en-NZ" sz="3400" b="1" dirty="0" smtClean="0">
                <a:solidFill>
                  <a:schemeClr val="bg1"/>
                </a:solidFill>
              </a:rPr>
              <a:t>Jesus’ prayer and hopes for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That we be one</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	</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smtClean="0">
              <a:solidFill>
                <a:schemeClr val="bg1"/>
              </a:solidFill>
            </a:endParaRPr>
          </a:p>
          <a:p>
            <a:pPr algn="l">
              <a:lnSpc>
                <a:spcPct val="100000"/>
              </a:lnSpc>
              <a:spcBef>
                <a:spcPts val="0"/>
              </a:spcBef>
            </a:pPr>
            <a:r>
              <a:rPr lang="en-NZ" sz="3400" b="1" i="1" dirty="0" smtClean="0">
                <a:solidFill>
                  <a:srgbClr val="FFFF00"/>
                </a:solidFill>
              </a:rPr>
              <a:t>V21…. May they also be in us</a:t>
            </a:r>
            <a:endParaRPr lang="en-NZ" sz="3400" b="1" i="1" u="sng" dirty="0">
              <a:solidFill>
                <a:srgbClr val="FFFF00"/>
              </a:solidFill>
            </a:endParaRPr>
          </a:p>
        </p:txBody>
      </p:sp>
    </p:spTree>
    <p:extLst>
      <p:ext uri="{BB962C8B-B14F-4D97-AF65-F5344CB8AC3E}">
        <p14:creationId xmlns:p14="http://schemas.microsoft.com/office/powerpoint/2010/main" val="2583746532"/>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John </a:t>
            </a:r>
            <a:r>
              <a:rPr lang="en-NZ" sz="3600" b="1" dirty="0" smtClean="0">
                <a:solidFill>
                  <a:schemeClr val="bg1"/>
                </a:solidFill>
              </a:rPr>
              <a:t>17:20 – 26 </a:t>
            </a:r>
            <a:endParaRPr lang="en-NZ" sz="3600" b="1" dirty="0">
              <a:solidFill>
                <a:schemeClr val="bg1"/>
              </a:solidFill>
            </a:endParaRPr>
          </a:p>
          <a:p>
            <a:pPr>
              <a:lnSpc>
                <a:spcPct val="100000"/>
              </a:lnSpc>
              <a:spcBef>
                <a:spcPts val="0"/>
              </a:spcBef>
            </a:pPr>
            <a:r>
              <a:rPr lang="en-NZ" sz="3400" b="1" dirty="0" smtClean="0">
                <a:solidFill>
                  <a:schemeClr val="bg1"/>
                </a:solidFill>
              </a:rPr>
              <a:t>Jesus’ prayer and hopes for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That we be one</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That we be one in God</a:t>
            </a: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	</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smtClean="0">
              <a:solidFill>
                <a:schemeClr val="bg1"/>
              </a:solidFill>
            </a:endParaRPr>
          </a:p>
          <a:p>
            <a:pPr algn="l">
              <a:lnSpc>
                <a:spcPct val="100000"/>
              </a:lnSpc>
              <a:spcBef>
                <a:spcPts val="0"/>
              </a:spcBef>
            </a:pPr>
            <a:r>
              <a:rPr lang="en-NZ" sz="3400" b="1" i="1" dirty="0" smtClean="0">
                <a:solidFill>
                  <a:srgbClr val="FFFF00"/>
                </a:solidFill>
              </a:rPr>
              <a:t>V21…. May they also be in us</a:t>
            </a:r>
            <a:endParaRPr lang="en-NZ" sz="3400" b="1" i="1" u="sng" dirty="0">
              <a:solidFill>
                <a:srgbClr val="FFFF00"/>
              </a:solidFill>
            </a:endParaRPr>
          </a:p>
        </p:txBody>
      </p:sp>
    </p:spTree>
    <p:extLst>
      <p:ext uri="{BB962C8B-B14F-4D97-AF65-F5344CB8AC3E}">
        <p14:creationId xmlns:p14="http://schemas.microsoft.com/office/powerpoint/2010/main" val="3893974453"/>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John </a:t>
            </a:r>
            <a:r>
              <a:rPr lang="en-NZ" sz="3600" b="1" dirty="0" smtClean="0">
                <a:solidFill>
                  <a:schemeClr val="bg1"/>
                </a:solidFill>
              </a:rPr>
              <a:t>17:20 – 26 </a:t>
            </a:r>
            <a:endParaRPr lang="en-NZ" sz="3600" b="1" dirty="0">
              <a:solidFill>
                <a:schemeClr val="bg1"/>
              </a:solidFill>
            </a:endParaRPr>
          </a:p>
          <a:p>
            <a:pPr>
              <a:lnSpc>
                <a:spcPct val="100000"/>
              </a:lnSpc>
              <a:spcBef>
                <a:spcPts val="0"/>
              </a:spcBef>
            </a:pPr>
            <a:r>
              <a:rPr lang="en-NZ" sz="3400" b="1" dirty="0" smtClean="0">
                <a:solidFill>
                  <a:schemeClr val="bg1"/>
                </a:solidFill>
              </a:rPr>
              <a:t>Jesus’ prayer and hopes for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That we be one</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That we be one in God</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	- as in the vine metaphor</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	</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smtClean="0">
              <a:solidFill>
                <a:schemeClr val="bg1"/>
              </a:solidFill>
            </a:endParaRPr>
          </a:p>
          <a:p>
            <a:pPr algn="l">
              <a:lnSpc>
                <a:spcPct val="100000"/>
              </a:lnSpc>
              <a:spcBef>
                <a:spcPts val="0"/>
              </a:spcBef>
            </a:pPr>
            <a:r>
              <a:rPr lang="en-NZ" sz="3400" b="1" i="1" dirty="0" smtClean="0">
                <a:solidFill>
                  <a:srgbClr val="FFFF00"/>
                </a:solidFill>
              </a:rPr>
              <a:t>V21…. May they also be in us</a:t>
            </a:r>
            <a:endParaRPr lang="en-NZ" sz="3400" b="1" i="1" u="sng" dirty="0">
              <a:solidFill>
                <a:srgbClr val="FFFF00"/>
              </a:solidFill>
            </a:endParaRPr>
          </a:p>
        </p:txBody>
      </p:sp>
    </p:spTree>
    <p:extLst>
      <p:ext uri="{BB962C8B-B14F-4D97-AF65-F5344CB8AC3E}">
        <p14:creationId xmlns:p14="http://schemas.microsoft.com/office/powerpoint/2010/main" val="2277985729"/>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John </a:t>
            </a:r>
            <a:r>
              <a:rPr lang="en-NZ" sz="3600" b="1" dirty="0" smtClean="0">
                <a:solidFill>
                  <a:schemeClr val="bg1"/>
                </a:solidFill>
              </a:rPr>
              <a:t>17:20 – 26 </a:t>
            </a:r>
            <a:endParaRPr lang="en-NZ" sz="3600" b="1" dirty="0">
              <a:solidFill>
                <a:schemeClr val="bg1"/>
              </a:solidFill>
            </a:endParaRPr>
          </a:p>
          <a:p>
            <a:pPr>
              <a:lnSpc>
                <a:spcPct val="100000"/>
              </a:lnSpc>
              <a:spcBef>
                <a:spcPts val="0"/>
              </a:spcBef>
            </a:pPr>
            <a:r>
              <a:rPr lang="en-NZ" sz="3400" b="1" dirty="0" smtClean="0">
                <a:solidFill>
                  <a:schemeClr val="bg1"/>
                </a:solidFill>
              </a:rPr>
              <a:t>Jesus’ prayer and hopes for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That we be one</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That we be one in God</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	- as in the vine metaphor</a:t>
            </a:r>
            <a:endParaRPr lang="en-NZ" sz="3400" b="1" dirty="0">
              <a:solidFill>
                <a:schemeClr val="bg1"/>
              </a:solidFill>
            </a:endParaRPr>
          </a:p>
          <a:p>
            <a:pPr algn="l">
              <a:lnSpc>
                <a:spcPct val="100000"/>
              </a:lnSpc>
              <a:spcBef>
                <a:spcPts val="0"/>
              </a:spcBef>
            </a:pPr>
            <a:r>
              <a:rPr lang="en-NZ" sz="3400" b="1" dirty="0" smtClean="0">
                <a:solidFill>
                  <a:schemeClr val="bg1"/>
                </a:solidFill>
              </a:rPr>
              <a:t>	- depend upon God for life and fruitfulness</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	</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smtClean="0">
              <a:solidFill>
                <a:schemeClr val="bg1"/>
              </a:solidFill>
            </a:endParaRPr>
          </a:p>
          <a:p>
            <a:pPr algn="l">
              <a:lnSpc>
                <a:spcPct val="100000"/>
              </a:lnSpc>
              <a:spcBef>
                <a:spcPts val="0"/>
              </a:spcBef>
            </a:pPr>
            <a:r>
              <a:rPr lang="en-NZ" sz="3400" b="1" i="1" dirty="0" smtClean="0">
                <a:solidFill>
                  <a:srgbClr val="FFFF00"/>
                </a:solidFill>
              </a:rPr>
              <a:t>V21…. May they also be in us</a:t>
            </a:r>
            <a:endParaRPr lang="en-NZ" sz="3400" b="1" i="1" u="sng" dirty="0">
              <a:solidFill>
                <a:srgbClr val="FFFF00"/>
              </a:solidFill>
            </a:endParaRPr>
          </a:p>
        </p:txBody>
      </p:sp>
    </p:spTree>
    <p:extLst>
      <p:ext uri="{BB962C8B-B14F-4D97-AF65-F5344CB8AC3E}">
        <p14:creationId xmlns:p14="http://schemas.microsoft.com/office/powerpoint/2010/main" val="2150858742"/>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John </a:t>
            </a:r>
            <a:r>
              <a:rPr lang="en-NZ" sz="3600" b="1" dirty="0" smtClean="0">
                <a:solidFill>
                  <a:schemeClr val="bg1"/>
                </a:solidFill>
              </a:rPr>
              <a:t>17:20 – 26 </a:t>
            </a:r>
            <a:endParaRPr lang="en-NZ" sz="3600" b="1" dirty="0">
              <a:solidFill>
                <a:schemeClr val="bg1"/>
              </a:solidFill>
            </a:endParaRPr>
          </a:p>
          <a:p>
            <a:pPr>
              <a:lnSpc>
                <a:spcPct val="100000"/>
              </a:lnSpc>
              <a:spcBef>
                <a:spcPts val="0"/>
              </a:spcBef>
            </a:pPr>
            <a:r>
              <a:rPr lang="en-NZ" sz="3400" b="1" dirty="0" smtClean="0">
                <a:solidFill>
                  <a:schemeClr val="bg1"/>
                </a:solidFill>
              </a:rPr>
              <a:t>Jesus’ prayer and hopes for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That we be one</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That we be one in God</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	- as in the vine metaphor</a:t>
            </a:r>
            <a:endParaRPr lang="en-NZ" sz="3400" b="1" dirty="0">
              <a:solidFill>
                <a:schemeClr val="bg1"/>
              </a:solidFill>
            </a:endParaRPr>
          </a:p>
          <a:p>
            <a:pPr algn="l">
              <a:lnSpc>
                <a:spcPct val="100000"/>
              </a:lnSpc>
              <a:spcBef>
                <a:spcPts val="0"/>
              </a:spcBef>
            </a:pPr>
            <a:r>
              <a:rPr lang="en-NZ" sz="3400" b="1" dirty="0" smtClean="0">
                <a:solidFill>
                  <a:schemeClr val="bg1"/>
                </a:solidFill>
              </a:rPr>
              <a:t>	- depend upon God for life and fruitfulness</a:t>
            </a:r>
          </a:p>
          <a:p>
            <a:pPr algn="l">
              <a:lnSpc>
                <a:spcPct val="100000"/>
              </a:lnSpc>
              <a:spcBef>
                <a:spcPts val="0"/>
              </a:spcBef>
            </a:pPr>
            <a:r>
              <a:rPr lang="en-NZ" sz="3400" b="1" dirty="0" smtClean="0">
                <a:solidFill>
                  <a:schemeClr val="bg1"/>
                </a:solidFill>
              </a:rPr>
              <a:t>		- for wisdom &amp; courage</a:t>
            </a:r>
            <a:endParaRPr lang="en-NZ" sz="3400" b="1" dirty="0">
              <a:solidFill>
                <a:schemeClr val="bg1"/>
              </a:solidFill>
            </a:endParaRPr>
          </a:p>
          <a:p>
            <a:pPr algn="l">
              <a:lnSpc>
                <a:spcPct val="100000"/>
              </a:lnSpc>
              <a:spcBef>
                <a:spcPts val="0"/>
              </a:spcBef>
            </a:pPr>
            <a:r>
              <a:rPr lang="en-NZ" sz="3400" b="1" dirty="0" smtClean="0">
                <a:solidFill>
                  <a:schemeClr val="bg1"/>
                </a:solidFill>
              </a:rPr>
              <a:t>	</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smtClean="0">
              <a:solidFill>
                <a:schemeClr val="bg1"/>
              </a:solidFill>
            </a:endParaRPr>
          </a:p>
          <a:p>
            <a:pPr algn="l">
              <a:lnSpc>
                <a:spcPct val="100000"/>
              </a:lnSpc>
              <a:spcBef>
                <a:spcPts val="0"/>
              </a:spcBef>
            </a:pPr>
            <a:r>
              <a:rPr lang="en-NZ" sz="3400" b="1" i="1" dirty="0" smtClean="0">
                <a:solidFill>
                  <a:srgbClr val="FFFF00"/>
                </a:solidFill>
              </a:rPr>
              <a:t>V21…. May they also be in us</a:t>
            </a:r>
            <a:endParaRPr lang="en-NZ" sz="3400" b="1" i="1" u="sng" dirty="0">
              <a:solidFill>
                <a:srgbClr val="FFFF00"/>
              </a:solidFill>
            </a:endParaRPr>
          </a:p>
        </p:txBody>
      </p:sp>
    </p:spTree>
    <p:extLst>
      <p:ext uri="{BB962C8B-B14F-4D97-AF65-F5344CB8AC3E}">
        <p14:creationId xmlns:p14="http://schemas.microsoft.com/office/powerpoint/2010/main" val="3371071073"/>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John </a:t>
            </a:r>
            <a:r>
              <a:rPr lang="en-NZ" sz="3600" b="1" dirty="0" smtClean="0">
                <a:solidFill>
                  <a:schemeClr val="bg1"/>
                </a:solidFill>
              </a:rPr>
              <a:t>17:20 – 26 </a:t>
            </a:r>
            <a:endParaRPr lang="en-NZ" sz="3600" b="1" dirty="0">
              <a:solidFill>
                <a:schemeClr val="bg1"/>
              </a:solidFill>
            </a:endParaRPr>
          </a:p>
          <a:p>
            <a:pPr>
              <a:lnSpc>
                <a:spcPct val="100000"/>
              </a:lnSpc>
              <a:spcBef>
                <a:spcPts val="0"/>
              </a:spcBef>
            </a:pPr>
            <a:r>
              <a:rPr lang="en-NZ" sz="3400" b="1" dirty="0" smtClean="0">
                <a:solidFill>
                  <a:schemeClr val="bg1"/>
                </a:solidFill>
              </a:rPr>
              <a:t>Jesus’ prayer and hopes for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That we be one</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That we be one in God</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	- as in the vine metaphor</a:t>
            </a:r>
            <a:endParaRPr lang="en-NZ" sz="3400" b="1" dirty="0">
              <a:solidFill>
                <a:schemeClr val="bg1"/>
              </a:solidFill>
            </a:endParaRPr>
          </a:p>
          <a:p>
            <a:pPr algn="l">
              <a:lnSpc>
                <a:spcPct val="100000"/>
              </a:lnSpc>
              <a:spcBef>
                <a:spcPts val="0"/>
              </a:spcBef>
            </a:pPr>
            <a:r>
              <a:rPr lang="en-NZ" sz="3400" b="1" dirty="0" smtClean="0">
                <a:solidFill>
                  <a:schemeClr val="bg1"/>
                </a:solidFill>
              </a:rPr>
              <a:t>	- depend upon God for life and fruitfulness</a:t>
            </a:r>
          </a:p>
          <a:p>
            <a:pPr algn="l">
              <a:lnSpc>
                <a:spcPct val="100000"/>
              </a:lnSpc>
              <a:spcBef>
                <a:spcPts val="0"/>
              </a:spcBef>
            </a:pPr>
            <a:r>
              <a:rPr lang="en-NZ" sz="3400" b="1" dirty="0" smtClean="0">
                <a:solidFill>
                  <a:schemeClr val="bg1"/>
                </a:solidFill>
              </a:rPr>
              <a:t>		- for wisdom &amp; courage</a:t>
            </a:r>
            <a:endParaRPr lang="en-NZ" sz="3400" b="1" dirty="0">
              <a:solidFill>
                <a:schemeClr val="bg1"/>
              </a:solidFill>
            </a:endParaRPr>
          </a:p>
          <a:p>
            <a:pPr algn="l">
              <a:lnSpc>
                <a:spcPct val="100000"/>
              </a:lnSpc>
              <a:spcBef>
                <a:spcPts val="0"/>
              </a:spcBef>
            </a:pPr>
            <a:r>
              <a:rPr lang="en-NZ" sz="3400" b="1" dirty="0" smtClean="0">
                <a:solidFill>
                  <a:schemeClr val="bg1"/>
                </a:solidFill>
              </a:rPr>
              <a:t>	</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smtClean="0">
              <a:solidFill>
                <a:schemeClr val="bg1"/>
              </a:solidFill>
            </a:endParaRPr>
          </a:p>
          <a:p>
            <a:pPr algn="l">
              <a:lnSpc>
                <a:spcPct val="100000"/>
              </a:lnSpc>
              <a:spcBef>
                <a:spcPts val="0"/>
              </a:spcBef>
            </a:pPr>
            <a:r>
              <a:rPr lang="en-NZ" sz="3400" b="1" i="1" dirty="0" smtClean="0">
                <a:solidFill>
                  <a:srgbClr val="FFFF00"/>
                </a:solidFill>
              </a:rPr>
              <a:t>….so that the world may believe that you have sent me</a:t>
            </a:r>
            <a:endParaRPr lang="en-NZ" sz="3400" b="1" i="1" u="sng" dirty="0">
              <a:solidFill>
                <a:srgbClr val="FFFF00"/>
              </a:solidFill>
            </a:endParaRPr>
          </a:p>
        </p:txBody>
      </p:sp>
    </p:spTree>
    <p:extLst>
      <p:ext uri="{BB962C8B-B14F-4D97-AF65-F5344CB8AC3E}">
        <p14:creationId xmlns:p14="http://schemas.microsoft.com/office/powerpoint/2010/main" val="335674424"/>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Acts </a:t>
            </a:r>
            <a:r>
              <a:rPr lang="en-NZ" sz="3600" b="1" dirty="0" smtClean="0">
                <a:solidFill>
                  <a:schemeClr val="bg1"/>
                </a:solidFill>
              </a:rPr>
              <a:t>16:16 – 34 </a:t>
            </a:r>
            <a:endParaRPr lang="en-NZ" sz="3600" b="1" dirty="0">
              <a:solidFill>
                <a:schemeClr val="bg1"/>
              </a:solidFill>
            </a:endParaRPr>
          </a:p>
          <a:p>
            <a:pPr algn="l">
              <a:lnSpc>
                <a:spcPct val="100000"/>
              </a:lnSpc>
              <a:spcBef>
                <a:spcPts val="0"/>
              </a:spcBef>
            </a:pPr>
            <a:r>
              <a:rPr lang="en-NZ" sz="3400" b="1" dirty="0" smtClean="0">
                <a:solidFill>
                  <a:schemeClr val="bg1"/>
                </a:solidFill>
              </a:rPr>
              <a:t>20 </a:t>
            </a:r>
            <a:r>
              <a:rPr lang="en-NZ" sz="3400" b="1" dirty="0">
                <a:solidFill>
                  <a:schemeClr val="bg1"/>
                </a:solidFill>
              </a:rPr>
              <a:t>They brought them before the Roman officials and said, </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a:t>
            </a:r>
            <a:r>
              <a:rPr lang="en-NZ" sz="3400" b="1" dirty="0">
                <a:solidFill>
                  <a:schemeClr val="bg1"/>
                </a:solidFill>
              </a:rPr>
              <a:t>These men are Jews, and they are causing trouble in our city. 21 They are teaching customs that are against our law; we are Roman citizens, and we cannot accept these customs or practice them.” </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22 </a:t>
            </a:r>
            <a:r>
              <a:rPr lang="en-NZ" sz="3400" b="1" dirty="0">
                <a:solidFill>
                  <a:schemeClr val="bg1"/>
                </a:solidFill>
              </a:rPr>
              <a:t>And the crowd joined in the attack against Paul and Silas</a:t>
            </a:r>
            <a:r>
              <a:rPr lang="en-NZ" sz="3400" b="1" dirty="0" smtClean="0">
                <a:solidFill>
                  <a:schemeClr val="bg1"/>
                </a:solidFill>
              </a:rPr>
              <a:t>.</a:t>
            </a:r>
            <a:endParaRPr lang="en-NZ" sz="3400" b="1" dirty="0">
              <a:solidFill>
                <a:schemeClr val="bg1"/>
              </a:solidFill>
            </a:endParaRPr>
          </a:p>
        </p:txBody>
      </p:sp>
    </p:spTree>
    <p:extLst>
      <p:ext uri="{BB962C8B-B14F-4D97-AF65-F5344CB8AC3E}">
        <p14:creationId xmlns:p14="http://schemas.microsoft.com/office/powerpoint/2010/main" val="4254259115"/>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John </a:t>
            </a:r>
            <a:r>
              <a:rPr lang="en-NZ" sz="3600" b="1" dirty="0" smtClean="0">
                <a:solidFill>
                  <a:schemeClr val="bg1"/>
                </a:solidFill>
              </a:rPr>
              <a:t>17:20 – 26 </a:t>
            </a:r>
            <a:endParaRPr lang="en-NZ" sz="3600" b="1" dirty="0">
              <a:solidFill>
                <a:schemeClr val="bg1"/>
              </a:solidFill>
            </a:endParaRPr>
          </a:p>
          <a:p>
            <a:pPr>
              <a:lnSpc>
                <a:spcPct val="100000"/>
              </a:lnSpc>
              <a:spcBef>
                <a:spcPts val="0"/>
              </a:spcBef>
            </a:pPr>
            <a:r>
              <a:rPr lang="en-NZ" sz="3400" b="1" dirty="0" smtClean="0">
                <a:solidFill>
                  <a:schemeClr val="bg1"/>
                </a:solidFill>
              </a:rPr>
              <a:t>Jesus’ prayer and hopes for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That we be one</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That we be one in God</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	- as in the vine metaphor</a:t>
            </a:r>
            <a:endParaRPr lang="en-NZ" sz="3400" b="1" dirty="0">
              <a:solidFill>
                <a:schemeClr val="bg1"/>
              </a:solidFill>
            </a:endParaRPr>
          </a:p>
          <a:p>
            <a:pPr algn="l">
              <a:lnSpc>
                <a:spcPct val="100000"/>
              </a:lnSpc>
              <a:spcBef>
                <a:spcPts val="0"/>
              </a:spcBef>
            </a:pPr>
            <a:r>
              <a:rPr lang="en-NZ" sz="3400" b="1" dirty="0" smtClean="0">
                <a:solidFill>
                  <a:schemeClr val="bg1"/>
                </a:solidFill>
              </a:rPr>
              <a:t>	- depend upon God for life and fruitfulness</a:t>
            </a:r>
          </a:p>
          <a:p>
            <a:pPr algn="l">
              <a:lnSpc>
                <a:spcPct val="100000"/>
              </a:lnSpc>
              <a:spcBef>
                <a:spcPts val="0"/>
              </a:spcBef>
            </a:pPr>
            <a:r>
              <a:rPr lang="en-NZ" sz="3400" b="1" dirty="0" smtClean="0">
                <a:solidFill>
                  <a:schemeClr val="bg1"/>
                </a:solidFill>
              </a:rPr>
              <a:t>		- for wisdom &amp; courage</a:t>
            </a:r>
            <a:endParaRPr lang="en-NZ" sz="3400" b="1" dirty="0">
              <a:solidFill>
                <a:schemeClr val="bg1"/>
              </a:solidFill>
            </a:endParaRPr>
          </a:p>
          <a:p>
            <a:pPr algn="l">
              <a:lnSpc>
                <a:spcPct val="100000"/>
              </a:lnSpc>
              <a:spcBef>
                <a:spcPts val="0"/>
              </a:spcBef>
            </a:pPr>
            <a:r>
              <a:rPr lang="en-NZ" sz="3400" b="1" dirty="0" smtClean="0">
                <a:solidFill>
                  <a:schemeClr val="bg1"/>
                </a:solidFill>
              </a:rPr>
              <a:t>	- that the world may believe in Jesus</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smtClean="0">
              <a:solidFill>
                <a:schemeClr val="bg1"/>
              </a:solidFill>
            </a:endParaRPr>
          </a:p>
          <a:p>
            <a:pPr algn="l">
              <a:lnSpc>
                <a:spcPct val="100000"/>
              </a:lnSpc>
              <a:spcBef>
                <a:spcPts val="0"/>
              </a:spcBef>
            </a:pPr>
            <a:r>
              <a:rPr lang="en-NZ" sz="3400" b="1" i="1" dirty="0" smtClean="0">
                <a:solidFill>
                  <a:srgbClr val="FFFF00"/>
                </a:solidFill>
              </a:rPr>
              <a:t>….so that the world may believe that you have sent me</a:t>
            </a:r>
            <a:endParaRPr lang="en-NZ" sz="3400" b="1" i="1" u="sng" dirty="0">
              <a:solidFill>
                <a:srgbClr val="FFFF00"/>
              </a:solidFill>
            </a:endParaRPr>
          </a:p>
        </p:txBody>
      </p:sp>
    </p:spTree>
    <p:extLst>
      <p:ext uri="{BB962C8B-B14F-4D97-AF65-F5344CB8AC3E}">
        <p14:creationId xmlns:p14="http://schemas.microsoft.com/office/powerpoint/2010/main" val="508881347"/>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John </a:t>
            </a:r>
            <a:r>
              <a:rPr lang="en-NZ" sz="3600" b="1" dirty="0" smtClean="0">
                <a:solidFill>
                  <a:schemeClr val="bg1"/>
                </a:solidFill>
              </a:rPr>
              <a:t>17:20 – 26 </a:t>
            </a:r>
            <a:endParaRPr lang="en-NZ" sz="3600" b="1" dirty="0">
              <a:solidFill>
                <a:schemeClr val="bg1"/>
              </a:solidFill>
            </a:endParaRPr>
          </a:p>
          <a:p>
            <a:pPr>
              <a:lnSpc>
                <a:spcPct val="100000"/>
              </a:lnSpc>
              <a:spcBef>
                <a:spcPts val="0"/>
              </a:spcBef>
            </a:pPr>
            <a:r>
              <a:rPr lang="en-NZ" sz="3400" b="1" dirty="0" smtClean="0">
                <a:solidFill>
                  <a:schemeClr val="bg1"/>
                </a:solidFill>
              </a:rPr>
              <a:t>Jesus’ prayer and hopes for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That we be one</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That we be one in God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And that the world may believe in Jesus</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smtClean="0">
              <a:solidFill>
                <a:schemeClr val="bg1"/>
              </a:solidFill>
            </a:endParaRPr>
          </a:p>
          <a:p>
            <a:pPr algn="l">
              <a:lnSpc>
                <a:spcPct val="100000"/>
              </a:lnSpc>
              <a:spcBef>
                <a:spcPts val="0"/>
              </a:spcBef>
            </a:pPr>
            <a:r>
              <a:rPr lang="en-NZ" sz="3400" b="1" i="1" dirty="0" smtClean="0">
                <a:solidFill>
                  <a:srgbClr val="FFFF00"/>
                </a:solidFill>
              </a:rPr>
              <a:t>….so that the world may believe that you have sent me</a:t>
            </a:r>
            <a:endParaRPr lang="en-NZ" sz="3400" b="1" i="1" u="sng" dirty="0">
              <a:solidFill>
                <a:srgbClr val="FFFF00"/>
              </a:solidFill>
            </a:endParaRPr>
          </a:p>
        </p:txBody>
      </p:sp>
    </p:spTree>
    <p:extLst>
      <p:ext uri="{BB962C8B-B14F-4D97-AF65-F5344CB8AC3E}">
        <p14:creationId xmlns:p14="http://schemas.microsoft.com/office/powerpoint/2010/main" val="1263658849"/>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John </a:t>
            </a:r>
            <a:r>
              <a:rPr lang="en-NZ" sz="3600" b="1" dirty="0" smtClean="0">
                <a:solidFill>
                  <a:schemeClr val="bg1"/>
                </a:solidFill>
              </a:rPr>
              <a:t>17:20 – 26 </a:t>
            </a:r>
            <a:endParaRPr lang="en-NZ" sz="3600" b="1" dirty="0">
              <a:solidFill>
                <a:schemeClr val="bg1"/>
              </a:solidFill>
            </a:endParaRPr>
          </a:p>
          <a:p>
            <a:pPr>
              <a:lnSpc>
                <a:spcPct val="100000"/>
              </a:lnSpc>
              <a:spcBef>
                <a:spcPts val="0"/>
              </a:spcBef>
            </a:pPr>
            <a:r>
              <a:rPr lang="en-NZ" sz="3400" b="1" dirty="0" smtClean="0">
                <a:solidFill>
                  <a:schemeClr val="bg1"/>
                </a:solidFill>
              </a:rPr>
              <a:t>Jesus’ prayer and hopes for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That we be one</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That we be one in God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And that the world may believe in Jesus</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smtClean="0">
              <a:solidFill>
                <a:schemeClr val="bg1"/>
              </a:solidFill>
            </a:endParaRPr>
          </a:p>
          <a:p>
            <a:pPr algn="l">
              <a:lnSpc>
                <a:spcPct val="100000"/>
              </a:lnSpc>
              <a:spcBef>
                <a:spcPts val="0"/>
              </a:spcBef>
            </a:pPr>
            <a:r>
              <a:rPr lang="en-NZ" sz="3400" b="1" i="1" dirty="0" smtClean="0">
                <a:solidFill>
                  <a:srgbClr val="FFFF00"/>
                </a:solidFill>
              </a:rPr>
              <a:t>V34 </a:t>
            </a:r>
            <a:r>
              <a:rPr lang="en-NZ" sz="3400" b="1" i="1" dirty="0">
                <a:solidFill>
                  <a:srgbClr val="FFFF00"/>
                </a:solidFill>
              </a:rPr>
              <a:t>The jailer brought them into his house and set a meal before them; he was </a:t>
            </a:r>
            <a:r>
              <a:rPr lang="en-NZ" sz="3400" b="1" i="1" u="sng" dirty="0">
                <a:solidFill>
                  <a:srgbClr val="FFFF00"/>
                </a:solidFill>
              </a:rPr>
              <a:t>filled with joy because he had come to believe in God</a:t>
            </a:r>
            <a:r>
              <a:rPr lang="en-NZ" sz="3400" b="1" i="1" dirty="0">
                <a:solidFill>
                  <a:srgbClr val="FFFF00"/>
                </a:solidFill>
              </a:rPr>
              <a:t>—he and his whole household.</a:t>
            </a:r>
            <a:endParaRPr lang="en-NZ" sz="3400" b="1" i="1" u="sng" dirty="0">
              <a:solidFill>
                <a:srgbClr val="FFFF00"/>
              </a:solidFill>
            </a:endParaRPr>
          </a:p>
        </p:txBody>
      </p:sp>
    </p:spTree>
    <p:extLst>
      <p:ext uri="{BB962C8B-B14F-4D97-AF65-F5344CB8AC3E}">
        <p14:creationId xmlns:p14="http://schemas.microsoft.com/office/powerpoint/2010/main" val="4204001937"/>
      </p:ext>
    </p:extLst>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John </a:t>
            </a:r>
            <a:r>
              <a:rPr lang="en-NZ" sz="3600" b="1" dirty="0" smtClean="0">
                <a:solidFill>
                  <a:schemeClr val="bg1"/>
                </a:solidFill>
              </a:rPr>
              <a:t>17:20 – 26 </a:t>
            </a:r>
            <a:endParaRPr lang="en-NZ" sz="3600" b="1" dirty="0">
              <a:solidFill>
                <a:schemeClr val="bg1"/>
              </a:solidFill>
            </a:endParaRPr>
          </a:p>
          <a:p>
            <a:pPr>
              <a:lnSpc>
                <a:spcPct val="100000"/>
              </a:lnSpc>
              <a:spcBef>
                <a:spcPts val="0"/>
              </a:spcBef>
            </a:pPr>
            <a:r>
              <a:rPr lang="en-NZ" sz="3400" b="1" dirty="0" smtClean="0">
                <a:solidFill>
                  <a:schemeClr val="bg1"/>
                </a:solidFill>
              </a:rPr>
              <a:t>Jesus’ prayer and hopes for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That we be one</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That we be one in God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And that the world may believe in Jesus</a:t>
            </a:r>
          </a:p>
          <a:p>
            <a:pPr algn="l">
              <a:lnSpc>
                <a:spcPct val="100000"/>
              </a:lnSpc>
              <a:spcBef>
                <a:spcPts val="0"/>
              </a:spcBef>
            </a:pPr>
            <a:r>
              <a:rPr lang="en-NZ" sz="3400" b="1" dirty="0" smtClean="0">
                <a:solidFill>
                  <a:schemeClr val="bg1"/>
                </a:solidFill>
              </a:rPr>
              <a:t>	That we be filled with joy</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smtClean="0">
              <a:solidFill>
                <a:schemeClr val="bg1"/>
              </a:solidFill>
            </a:endParaRPr>
          </a:p>
          <a:p>
            <a:pPr algn="l">
              <a:lnSpc>
                <a:spcPct val="100000"/>
              </a:lnSpc>
              <a:spcBef>
                <a:spcPts val="0"/>
              </a:spcBef>
            </a:pPr>
            <a:r>
              <a:rPr lang="en-NZ" sz="3400" b="1" i="1" dirty="0" smtClean="0">
                <a:solidFill>
                  <a:srgbClr val="FFFF00"/>
                </a:solidFill>
              </a:rPr>
              <a:t>V34 </a:t>
            </a:r>
            <a:r>
              <a:rPr lang="en-NZ" sz="3400" b="1" i="1" dirty="0">
                <a:solidFill>
                  <a:srgbClr val="FFFF00"/>
                </a:solidFill>
              </a:rPr>
              <a:t>The jailer brought them into his house and set a meal before them; he was </a:t>
            </a:r>
            <a:r>
              <a:rPr lang="en-NZ" sz="3400" b="1" i="1" u="sng" dirty="0">
                <a:solidFill>
                  <a:srgbClr val="FFFF00"/>
                </a:solidFill>
              </a:rPr>
              <a:t>filled with joy because he had come to believe in God</a:t>
            </a:r>
            <a:r>
              <a:rPr lang="en-NZ" sz="3400" b="1" i="1" dirty="0">
                <a:solidFill>
                  <a:srgbClr val="FFFF00"/>
                </a:solidFill>
              </a:rPr>
              <a:t>—he and his whole household.</a:t>
            </a:r>
            <a:endParaRPr lang="en-NZ" sz="3400" b="1" i="1" u="sng" dirty="0">
              <a:solidFill>
                <a:srgbClr val="FFFF00"/>
              </a:solidFill>
            </a:endParaRPr>
          </a:p>
        </p:txBody>
      </p:sp>
    </p:spTree>
    <p:extLst>
      <p:ext uri="{BB962C8B-B14F-4D97-AF65-F5344CB8AC3E}">
        <p14:creationId xmlns:p14="http://schemas.microsoft.com/office/powerpoint/2010/main" val="303954536"/>
      </p:ext>
    </p:extLst>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John </a:t>
            </a:r>
            <a:r>
              <a:rPr lang="en-NZ" sz="3600" b="1" dirty="0" smtClean="0">
                <a:solidFill>
                  <a:schemeClr val="bg1"/>
                </a:solidFill>
              </a:rPr>
              <a:t>17:20 – 26 </a:t>
            </a:r>
            <a:endParaRPr lang="en-NZ" sz="3600" b="1" dirty="0">
              <a:solidFill>
                <a:schemeClr val="bg1"/>
              </a:solidFill>
            </a:endParaRPr>
          </a:p>
          <a:p>
            <a:pPr>
              <a:lnSpc>
                <a:spcPct val="100000"/>
              </a:lnSpc>
              <a:spcBef>
                <a:spcPts val="0"/>
              </a:spcBef>
            </a:pPr>
            <a:r>
              <a:rPr lang="en-NZ" sz="3400" b="1" dirty="0" smtClean="0">
                <a:solidFill>
                  <a:schemeClr val="bg1"/>
                </a:solidFill>
              </a:rPr>
              <a:t>Jesus’ prayer and hopes for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That we be one</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That we be one in God</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And that the world may believe in Jesus</a:t>
            </a:r>
          </a:p>
          <a:p>
            <a:pPr algn="l">
              <a:lnSpc>
                <a:spcPct val="100000"/>
              </a:lnSpc>
              <a:spcBef>
                <a:spcPts val="0"/>
              </a:spcBef>
            </a:pPr>
            <a:r>
              <a:rPr lang="en-NZ" sz="3400" b="1" dirty="0" smtClean="0">
                <a:solidFill>
                  <a:schemeClr val="bg1"/>
                </a:solidFill>
              </a:rPr>
              <a:t>	That we be filled with joy</a:t>
            </a:r>
          </a:p>
          <a:p>
            <a:pPr algn="l">
              <a:lnSpc>
                <a:spcPct val="100000"/>
              </a:lnSpc>
              <a:spcBef>
                <a:spcPts val="0"/>
              </a:spcBef>
            </a:pPr>
            <a:endParaRPr lang="en-NZ" sz="3400" b="1" dirty="0" smtClean="0">
              <a:solidFill>
                <a:schemeClr val="bg1"/>
              </a:solidFill>
            </a:endParaRPr>
          </a:p>
          <a:p>
            <a:pPr>
              <a:lnSpc>
                <a:spcPct val="100000"/>
              </a:lnSpc>
              <a:spcBef>
                <a:spcPts val="0"/>
              </a:spcBef>
            </a:pPr>
            <a:r>
              <a:rPr lang="en-NZ" sz="3400" b="1" dirty="0" smtClean="0">
                <a:solidFill>
                  <a:schemeClr val="bg1"/>
                </a:solidFill>
              </a:rPr>
              <a:t>Read Scriptures and Pray always </a:t>
            </a:r>
            <a:br>
              <a:rPr lang="en-NZ" sz="3400" b="1" dirty="0" smtClean="0">
                <a:solidFill>
                  <a:schemeClr val="bg1"/>
                </a:solidFill>
              </a:rPr>
            </a:br>
            <a:r>
              <a:rPr lang="en-NZ" sz="3400" b="1" dirty="0" smtClean="0">
                <a:solidFill>
                  <a:schemeClr val="bg1"/>
                </a:solidFill>
              </a:rPr>
              <a:t>and grow to be one with others, </a:t>
            </a:r>
            <a:br>
              <a:rPr lang="en-NZ" sz="3400" b="1" dirty="0" smtClean="0">
                <a:solidFill>
                  <a:schemeClr val="bg1"/>
                </a:solidFill>
              </a:rPr>
            </a:br>
            <a:r>
              <a:rPr lang="en-NZ" sz="3400" b="1" dirty="0" smtClean="0">
                <a:solidFill>
                  <a:schemeClr val="bg1"/>
                </a:solidFill>
              </a:rPr>
              <a:t>and with God</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smtClean="0">
              <a:solidFill>
                <a:schemeClr val="bg1"/>
              </a:solidFill>
            </a:endParaRPr>
          </a:p>
        </p:txBody>
      </p:sp>
    </p:spTree>
    <p:extLst>
      <p:ext uri="{BB962C8B-B14F-4D97-AF65-F5344CB8AC3E}">
        <p14:creationId xmlns:p14="http://schemas.microsoft.com/office/powerpoint/2010/main" val="4126084583"/>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Acts </a:t>
            </a:r>
            <a:r>
              <a:rPr lang="en-NZ" sz="3600" b="1" dirty="0" smtClean="0">
                <a:solidFill>
                  <a:schemeClr val="bg1"/>
                </a:solidFill>
              </a:rPr>
              <a:t>16:16 – 34 </a:t>
            </a:r>
            <a:endParaRPr lang="en-NZ" sz="3600" b="1" dirty="0">
              <a:solidFill>
                <a:schemeClr val="bg1"/>
              </a:solidFill>
            </a:endParaRPr>
          </a:p>
          <a:p>
            <a:pPr algn="l">
              <a:lnSpc>
                <a:spcPct val="100000"/>
              </a:lnSpc>
              <a:spcBef>
                <a:spcPts val="0"/>
              </a:spcBef>
            </a:pPr>
            <a:r>
              <a:rPr lang="en-NZ" sz="3400" b="1" dirty="0" smtClean="0">
                <a:solidFill>
                  <a:schemeClr val="bg1"/>
                </a:solidFill>
              </a:rPr>
              <a:t>Then </a:t>
            </a:r>
            <a:r>
              <a:rPr lang="en-NZ" sz="3400" b="1" dirty="0">
                <a:solidFill>
                  <a:schemeClr val="bg1"/>
                </a:solidFill>
              </a:rPr>
              <a:t>the officials tore the clothes off Paul and Silas and ordered them to be whipped. 23 After a severe beating, they were thrown into jail, and the jailer was ordered to lock them up tight. 24 Upon receiving this order, the jailer threw them into the inner cell and fastened their feet between heavy blocks of wood.</a:t>
            </a: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dirty="0">
                <a:solidFill>
                  <a:schemeClr val="bg1"/>
                </a:solidFill>
              </a:rPr>
              <a:t>25 About midnight Paul and Silas were praying and singing hymns to God, and the other prisoners were listening to them. </a:t>
            </a:r>
          </a:p>
        </p:txBody>
      </p:sp>
    </p:spTree>
    <p:extLst>
      <p:ext uri="{BB962C8B-B14F-4D97-AF65-F5344CB8AC3E}">
        <p14:creationId xmlns:p14="http://schemas.microsoft.com/office/powerpoint/2010/main" val="27877282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Acts </a:t>
            </a:r>
            <a:r>
              <a:rPr lang="en-NZ" sz="3600" b="1" dirty="0" smtClean="0">
                <a:solidFill>
                  <a:schemeClr val="bg1"/>
                </a:solidFill>
              </a:rPr>
              <a:t>16:16 – 34 </a:t>
            </a:r>
            <a:endParaRPr lang="en-NZ" sz="3600" b="1" dirty="0">
              <a:solidFill>
                <a:schemeClr val="bg1"/>
              </a:solidFill>
            </a:endParaRPr>
          </a:p>
          <a:p>
            <a:pPr algn="l">
              <a:lnSpc>
                <a:spcPct val="100000"/>
              </a:lnSpc>
              <a:spcBef>
                <a:spcPts val="0"/>
              </a:spcBef>
            </a:pPr>
            <a:r>
              <a:rPr lang="en-NZ" sz="3400" b="1" dirty="0" smtClean="0">
                <a:solidFill>
                  <a:schemeClr val="bg1"/>
                </a:solidFill>
              </a:rPr>
              <a:t>26 </a:t>
            </a:r>
            <a:r>
              <a:rPr lang="en-NZ" sz="3400" b="1" dirty="0">
                <a:solidFill>
                  <a:schemeClr val="bg1"/>
                </a:solidFill>
              </a:rPr>
              <a:t>Suddenly there was a violent earthquake, which shook the prison to its foundations. At once all the doors opened, and the chains fell off all the prisoners. 27 The jailer woke up, and when he saw the prison doors open, he thought that the prisoners had escaped; so he pulled out his sword and was about to kill himself. 28 But Paul shouted at the top of his voice, </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a:t>
            </a:r>
            <a:r>
              <a:rPr lang="en-NZ" sz="3400" b="1" dirty="0">
                <a:solidFill>
                  <a:schemeClr val="bg1"/>
                </a:solidFill>
              </a:rPr>
              <a:t>Don't harm yourself We are all here</a:t>
            </a:r>
            <a:r>
              <a:rPr lang="en-NZ" sz="3400" b="1" dirty="0" smtClean="0">
                <a:solidFill>
                  <a:schemeClr val="bg1"/>
                </a:solidFill>
              </a:rPr>
              <a:t>!”</a:t>
            </a:r>
            <a:endParaRPr lang="en-NZ" sz="3400" b="1" dirty="0">
              <a:solidFill>
                <a:schemeClr val="bg1"/>
              </a:solidFill>
            </a:endParaRPr>
          </a:p>
        </p:txBody>
      </p:sp>
    </p:spTree>
    <p:extLst>
      <p:ext uri="{BB962C8B-B14F-4D97-AF65-F5344CB8AC3E}">
        <p14:creationId xmlns:p14="http://schemas.microsoft.com/office/powerpoint/2010/main" val="1052264744"/>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Acts </a:t>
            </a:r>
            <a:r>
              <a:rPr lang="en-NZ" sz="3600" b="1" dirty="0" smtClean="0">
                <a:solidFill>
                  <a:schemeClr val="bg1"/>
                </a:solidFill>
              </a:rPr>
              <a:t>16:16 – 34 </a:t>
            </a:r>
            <a:endParaRPr lang="en-NZ" sz="3600" b="1" dirty="0">
              <a:solidFill>
                <a:schemeClr val="bg1"/>
              </a:solidFill>
            </a:endParaRPr>
          </a:p>
          <a:p>
            <a:pPr algn="l">
              <a:lnSpc>
                <a:spcPct val="100000"/>
              </a:lnSpc>
              <a:spcBef>
                <a:spcPts val="0"/>
              </a:spcBef>
            </a:pPr>
            <a:r>
              <a:rPr lang="en-NZ" sz="3400" b="1" dirty="0" smtClean="0">
                <a:solidFill>
                  <a:schemeClr val="bg1"/>
                </a:solidFill>
              </a:rPr>
              <a:t>29 </a:t>
            </a:r>
            <a:r>
              <a:rPr lang="en-NZ" sz="3400" b="1" dirty="0">
                <a:solidFill>
                  <a:schemeClr val="bg1"/>
                </a:solidFill>
              </a:rPr>
              <a:t>The jailer called for a light, rushed in, and fell trembling at the feet of Paul and Silas. 30 Then he led them out and asked, </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a:t>
            </a:r>
            <a:r>
              <a:rPr lang="en-NZ" sz="3400" b="1" dirty="0">
                <a:solidFill>
                  <a:schemeClr val="bg1"/>
                </a:solidFill>
              </a:rPr>
              <a:t>Sirs, what must I do to be saved?”</a:t>
            </a: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dirty="0">
                <a:solidFill>
                  <a:schemeClr val="bg1"/>
                </a:solidFill>
              </a:rPr>
              <a:t>31 They answered, </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a:t>
            </a:r>
            <a:r>
              <a:rPr lang="en-NZ" sz="3400" b="1" dirty="0">
                <a:solidFill>
                  <a:schemeClr val="bg1"/>
                </a:solidFill>
              </a:rPr>
              <a:t>Believe in the Lord Jesus, and you will be saved—you and your family.” </a:t>
            </a:r>
            <a:endParaRPr lang="en-NZ" sz="3400" b="1" dirty="0" smtClean="0">
              <a:solidFill>
                <a:schemeClr val="bg1"/>
              </a:solidFill>
            </a:endParaRPr>
          </a:p>
        </p:txBody>
      </p:sp>
    </p:spTree>
    <p:extLst>
      <p:ext uri="{BB962C8B-B14F-4D97-AF65-F5344CB8AC3E}">
        <p14:creationId xmlns:p14="http://schemas.microsoft.com/office/powerpoint/2010/main" val="560560152"/>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Acts </a:t>
            </a:r>
            <a:r>
              <a:rPr lang="en-NZ" sz="3600" b="1" dirty="0" smtClean="0">
                <a:solidFill>
                  <a:schemeClr val="bg1"/>
                </a:solidFill>
              </a:rPr>
              <a:t>16:16 – 34 </a:t>
            </a:r>
            <a:endParaRPr lang="en-NZ" sz="3600" b="1" dirty="0">
              <a:solidFill>
                <a:schemeClr val="bg1"/>
              </a:solidFill>
            </a:endParaRPr>
          </a:p>
          <a:p>
            <a:pPr algn="l">
              <a:lnSpc>
                <a:spcPct val="100000"/>
              </a:lnSpc>
              <a:spcBef>
                <a:spcPts val="0"/>
              </a:spcBef>
            </a:pPr>
            <a:r>
              <a:rPr lang="en-NZ" sz="3400" b="1" dirty="0" smtClean="0">
                <a:solidFill>
                  <a:schemeClr val="bg1"/>
                </a:solidFill>
              </a:rPr>
              <a:t>32 </a:t>
            </a:r>
            <a:r>
              <a:rPr lang="en-NZ" sz="3400" b="1" dirty="0">
                <a:solidFill>
                  <a:schemeClr val="bg1"/>
                </a:solidFill>
              </a:rPr>
              <a:t>Then they preached the word of the Lord to him and to all the others in the house. </a:t>
            </a: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dirty="0" smtClean="0">
                <a:solidFill>
                  <a:schemeClr val="bg1"/>
                </a:solidFill>
              </a:rPr>
              <a:t>33 </a:t>
            </a:r>
            <a:r>
              <a:rPr lang="en-NZ" sz="3400" b="1" dirty="0">
                <a:solidFill>
                  <a:schemeClr val="bg1"/>
                </a:solidFill>
              </a:rPr>
              <a:t>At that very hour of the night the jailer took them and washed their wounds; and he and all his family were baptized at once. 34 Then he took Paul and Silas up into his house and gave them some food to eat. </a:t>
            </a: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dirty="0" smtClean="0">
                <a:solidFill>
                  <a:schemeClr val="bg1"/>
                </a:solidFill>
              </a:rPr>
              <a:t>He </a:t>
            </a:r>
            <a:r>
              <a:rPr lang="en-NZ" sz="3400" b="1" dirty="0">
                <a:solidFill>
                  <a:schemeClr val="bg1"/>
                </a:solidFill>
              </a:rPr>
              <a:t>and his family were filled with joy, because they now believed in God.</a:t>
            </a:r>
          </a:p>
        </p:txBody>
      </p:sp>
    </p:spTree>
    <p:extLst>
      <p:ext uri="{BB962C8B-B14F-4D97-AF65-F5344CB8AC3E}">
        <p14:creationId xmlns:p14="http://schemas.microsoft.com/office/powerpoint/2010/main" val="238820862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708" y="140819"/>
            <a:ext cx="8976048" cy="6615404"/>
          </a:xfrm>
        </p:spPr>
        <p:txBody>
          <a:bodyPr>
            <a:noAutofit/>
          </a:bodyPr>
          <a:lstStyle/>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a:solidFill>
                <a:schemeClr val="bg1"/>
              </a:solidFill>
            </a:endParaRPr>
          </a:p>
          <a:p>
            <a:pPr>
              <a:lnSpc>
                <a:spcPct val="100000"/>
              </a:lnSpc>
              <a:spcBef>
                <a:spcPts val="0"/>
              </a:spcBef>
            </a:pPr>
            <a:r>
              <a:rPr lang="en-NZ" sz="4000" b="1" dirty="0" smtClean="0">
                <a:solidFill>
                  <a:schemeClr val="bg1"/>
                </a:solidFill>
              </a:rPr>
              <a:t>Gospel Reading: </a:t>
            </a:r>
          </a:p>
          <a:p>
            <a:pPr>
              <a:lnSpc>
                <a:spcPct val="100000"/>
              </a:lnSpc>
              <a:spcBef>
                <a:spcPts val="0"/>
              </a:spcBef>
            </a:pPr>
            <a:r>
              <a:rPr lang="en-NZ" sz="4000" b="1" dirty="0" smtClean="0">
                <a:solidFill>
                  <a:schemeClr val="bg1"/>
                </a:solidFill>
              </a:rPr>
              <a:t>John 17:20 – 26 </a:t>
            </a:r>
          </a:p>
        </p:txBody>
      </p:sp>
    </p:spTree>
    <p:extLst>
      <p:ext uri="{BB962C8B-B14F-4D97-AF65-F5344CB8AC3E}">
        <p14:creationId xmlns:p14="http://schemas.microsoft.com/office/powerpoint/2010/main" val="2646876316"/>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3355</TotalTime>
  <Words>1461</Words>
  <Application>Microsoft Office PowerPoint</Application>
  <PresentationFormat>On-screen Show (4:3)</PresentationFormat>
  <Paragraphs>368</Paragraphs>
  <Slides>44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44</vt:i4>
      </vt:variant>
    </vt:vector>
  </HeadingPairs>
  <TitlesOfParts>
    <vt:vector size="48"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Gospel Reading John 10:1 – 10</dc:title>
  <dc:creator>Mt Albert Church</dc:creator>
  <cp:lastModifiedBy>Mt Albert Church</cp:lastModifiedBy>
  <cp:revision>422</cp:revision>
  <dcterms:created xsi:type="dcterms:W3CDTF">2017-05-05T00:30:58Z</dcterms:created>
  <dcterms:modified xsi:type="dcterms:W3CDTF">2019-06-01T21:53:04Z</dcterms:modified>
</cp:coreProperties>
</file>