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5" r:id="rId2"/>
    <p:sldId id="393" r:id="rId3"/>
    <p:sldId id="423" r:id="rId4"/>
    <p:sldId id="424" r:id="rId5"/>
    <p:sldId id="422" r:id="rId6"/>
    <p:sldId id="415" r:id="rId7"/>
    <p:sldId id="425" r:id="rId8"/>
    <p:sldId id="426" r:id="rId9"/>
    <p:sldId id="427" r:id="rId10"/>
    <p:sldId id="428" r:id="rId11"/>
    <p:sldId id="429" r:id="rId12"/>
    <p:sldId id="430" r:id="rId13"/>
    <p:sldId id="431" r:id="rId14"/>
    <p:sldId id="432" r:id="rId15"/>
    <p:sldId id="433" r:id="rId16"/>
    <p:sldId id="434" r:id="rId17"/>
    <p:sldId id="435" r:id="rId18"/>
    <p:sldId id="436" r:id="rId19"/>
    <p:sldId id="437" r:id="rId20"/>
    <p:sldId id="438" r:id="rId21"/>
    <p:sldId id="439" r:id="rId22"/>
    <p:sldId id="440" r:id="rId23"/>
    <p:sldId id="441" r:id="rId24"/>
    <p:sldId id="442" r:id="rId25"/>
    <p:sldId id="443" r:id="rId26"/>
    <p:sldId id="444" r:id="rId27"/>
    <p:sldId id="445" r:id="rId28"/>
    <p:sldId id="446" r:id="rId29"/>
    <p:sldId id="447" r:id="rId30"/>
    <p:sldId id="448" r:id="rId31"/>
    <p:sldId id="449" r:id="rId32"/>
    <p:sldId id="450" r:id="rId33"/>
    <p:sldId id="451"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006600"/>
    <a:srgbClr val="008000"/>
    <a:srgbClr val="094B16"/>
    <a:srgbClr val="0D7120"/>
    <a:srgbClr val="DAA010"/>
    <a:srgbClr val="FF9900"/>
    <a:srgbClr val="800080"/>
    <a:srgbClr val="993366"/>
    <a:srgbClr val="A8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8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12/05/2019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12/05/2019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12/05/2019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12/05/2019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12/05/2019</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12/05/2019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12/05/2019</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12/05/2019</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12/05/2019</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12/05/2019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12/05/2019</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12/05/2019</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First Reading: </a:t>
            </a:r>
          </a:p>
          <a:p>
            <a:pPr>
              <a:lnSpc>
                <a:spcPct val="100000"/>
              </a:lnSpc>
              <a:spcBef>
                <a:spcPts val="0"/>
              </a:spcBef>
            </a:pPr>
            <a:r>
              <a:rPr lang="en-NZ" sz="4000" b="1" dirty="0" smtClean="0">
                <a:solidFill>
                  <a:schemeClr val="bg1"/>
                </a:solidFill>
              </a:rPr>
              <a:t>Acts 9:36 – 43 </a:t>
            </a:r>
          </a:p>
        </p:txBody>
      </p:sp>
    </p:spTree>
    <p:extLst>
      <p:ext uri="{BB962C8B-B14F-4D97-AF65-F5344CB8AC3E}">
        <p14:creationId xmlns:p14="http://schemas.microsoft.com/office/powerpoint/2010/main" val="213650623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10:22 – 30 </a:t>
            </a:r>
            <a:endParaRPr lang="en-NZ" sz="3600" b="1" dirty="0">
              <a:solidFill>
                <a:schemeClr val="bg1"/>
              </a:solidFill>
            </a:endParaRPr>
          </a:p>
          <a:p>
            <a:pPr algn="l">
              <a:lnSpc>
                <a:spcPct val="100000"/>
              </a:lnSpc>
              <a:spcBef>
                <a:spcPts val="0"/>
              </a:spcBef>
            </a:pPr>
            <a:r>
              <a:rPr lang="en-NZ" sz="3400" b="1" dirty="0" smtClean="0">
                <a:solidFill>
                  <a:schemeClr val="bg1"/>
                </a:solidFill>
              </a:rPr>
              <a:t>Reading:</a:t>
            </a:r>
          </a:p>
          <a:p>
            <a:pPr marL="457200" indent="-457200" algn="l">
              <a:lnSpc>
                <a:spcPct val="100000"/>
              </a:lnSpc>
              <a:spcBef>
                <a:spcPts val="0"/>
              </a:spcBef>
              <a:buFontTx/>
              <a:buChar char="-"/>
            </a:pPr>
            <a:r>
              <a:rPr lang="en-NZ" sz="3400" b="1" dirty="0" smtClean="0">
                <a:solidFill>
                  <a:schemeClr val="bg1"/>
                </a:solidFill>
              </a:rPr>
              <a:t>People gathered for festival of dedication</a:t>
            </a:r>
          </a:p>
          <a:p>
            <a:pPr marL="457200" indent="-457200" algn="l">
              <a:lnSpc>
                <a:spcPct val="100000"/>
              </a:lnSpc>
              <a:spcBef>
                <a:spcPts val="0"/>
              </a:spcBef>
              <a:buFontTx/>
              <a:buChar char="-"/>
            </a:pPr>
            <a:r>
              <a:rPr lang="en-NZ" sz="3400" b="1" dirty="0" smtClean="0">
                <a:solidFill>
                  <a:schemeClr val="bg1"/>
                </a:solidFill>
              </a:rPr>
              <a:t>Jews asked Jesus if he’s the Messiah</a:t>
            </a:r>
            <a:endParaRPr lang="en-NZ" sz="3400" b="1" dirty="0" smtClean="0">
              <a:solidFill>
                <a:schemeClr val="bg1"/>
              </a:solidFill>
            </a:endParaRPr>
          </a:p>
          <a:p>
            <a:pPr marL="457200" indent="-457200" algn="l">
              <a:lnSpc>
                <a:spcPct val="100000"/>
              </a:lnSpc>
              <a:spcBef>
                <a:spcPts val="0"/>
              </a:spcBef>
              <a:buFontTx/>
              <a:buChar char="-"/>
            </a:pPr>
            <a:endParaRPr lang="en-NZ" sz="3400" b="1" dirty="0">
              <a:solidFill>
                <a:schemeClr val="bg1"/>
              </a:solidFill>
            </a:endParaRPr>
          </a:p>
        </p:txBody>
      </p:sp>
    </p:spTree>
    <p:extLst>
      <p:ext uri="{BB962C8B-B14F-4D97-AF65-F5344CB8AC3E}">
        <p14:creationId xmlns:p14="http://schemas.microsoft.com/office/powerpoint/2010/main" val="252772026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10:22 – 30 </a:t>
            </a:r>
            <a:endParaRPr lang="en-NZ" sz="3600" b="1" dirty="0">
              <a:solidFill>
                <a:schemeClr val="bg1"/>
              </a:solidFill>
            </a:endParaRPr>
          </a:p>
          <a:p>
            <a:pPr algn="l">
              <a:lnSpc>
                <a:spcPct val="100000"/>
              </a:lnSpc>
              <a:spcBef>
                <a:spcPts val="0"/>
              </a:spcBef>
            </a:pPr>
            <a:r>
              <a:rPr lang="en-NZ" sz="3400" b="1" dirty="0" smtClean="0">
                <a:solidFill>
                  <a:schemeClr val="bg1"/>
                </a:solidFill>
              </a:rPr>
              <a:t>Reading:</a:t>
            </a:r>
          </a:p>
          <a:p>
            <a:pPr marL="457200" indent="-457200" algn="l">
              <a:lnSpc>
                <a:spcPct val="100000"/>
              </a:lnSpc>
              <a:spcBef>
                <a:spcPts val="0"/>
              </a:spcBef>
              <a:buFontTx/>
              <a:buChar char="-"/>
            </a:pPr>
            <a:r>
              <a:rPr lang="en-NZ" sz="3400" b="1" dirty="0" smtClean="0">
                <a:solidFill>
                  <a:schemeClr val="bg1"/>
                </a:solidFill>
              </a:rPr>
              <a:t>People gathered for festival of dedication</a:t>
            </a:r>
          </a:p>
          <a:p>
            <a:pPr marL="457200" indent="-457200" algn="l">
              <a:lnSpc>
                <a:spcPct val="100000"/>
              </a:lnSpc>
              <a:spcBef>
                <a:spcPts val="0"/>
              </a:spcBef>
              <a:buFontTx/>
              <a:buChar char="-"/>
            </a:pPr>
            <a:r>
              <a:rPr lang="en-NZ" sz="3400" b="1" dirty="0" smtClean="0">
                <a:solidFill>
                  <a:schemeClr val="bg1"/>
                </a:solidFill>
              </a:rPr>
              <a:t>Jews asked Jesus if he’s the Messiah</a:t>
            </a:r>
            <a:endParaRPr lang="en-NZ" sz="3400" b="1" dirty="0" smtClean="0">
              <a:solidFill>
                <a:schemeClr val="bg1"/>
              </a:solidFill>
            </a:endParaRPr>
          </a:p>
          <a:p>
            <a:pPr marL="457200" indent="-457200" algn="l">
              <a:lnSpc>
                <a:spcPct val="100000"/>
              </a:lnSpc>
              <a:spcBef>
                <a:spcPts val="0"/>
              </a:spcBef>
              <a:buFontTx/>
              <a:buChar char="-"/>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Old Testament Prophecy about Messiah</a:t>
            </a:r>
            <a:endParaRPr lang="en-NZ" sz="3400" b="1" dirty="0">
              <a:solidFill>
                <a:schemeClr val="bg1"/>
              </a:solidFill>
            </a:endParaRPr>
          </a:p>
        </p:txBody>
      </p:sp>
    </p:spTree>
    <p:extLst>
      <p:ext uri="{BB962C8B-B14F-4D97-AF65-F5344CB8AC3E}">
        <p14:creationId xmlns:p14="http://schemas.microsoft.com/office/powerpoint/2010/main" val="308743917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10:22 – 30 </a:t>
            </a:r>
            <a:endParaRPr lang="en-NZ" sz="3600" b="1" dirty="0">
              <a:solidFill>
                <a:schemeClr val="bg1"/>
              </a:solidFill>
            </a:endParaRPr>
          </a:p>
          <a:p>
            <a:pPr algn="l">
              <a:lnSpc>
                <a:spcPct val="100000"/>
              </a:lnSpc>
              <a:spcBef>
                <a:spcPts val="0"/>
              </a:spcBef>
            </a:pPr>
            <a:r>
              <a:rPr lang="en-NZ" sz="3400" b="1" dirty="0" smtClean="0">
                <a:solidFill>
                  <a:schemeClr val="bg1"/>
                </a:solidFill>
              </a:rPr>
              <a:t>Reading:</a:t>
            </a:r>
          </a:p>
          <a:p>
            <a:pPr marL="457200" indent="-457200" algn="l">
              <a:lnSpc>
                <a:spcPct val="100000"/>
              </a:lnSpc>
              <a:spcBef>
                <a:spcPts val="0"/>
              </a:spcBef>
              <a:buFontTx/>
              <a:buChar char="-"/>
            </a:pPr>
            <a:r>
              <a:rPr lang="en-NZ" sz="3400" b="1" dirty="0" smtClean="0">
                <a:solidFill>
                  <a:schemeClr val="bg1"/>
                </a:solidFill>
              </a:rPr>
              <a:t>People gathered for festival of dedication</a:t>
            </a:r>
          </a:p>
          <a:p>
            <a:pPr marL="457200" indent="-457200" algn="l">
              <a:lnSpc>
                <a:spcPct val="100000"/>
              </a:lnSpc>
              <a:spcBef>
                <a:spcPts val="0"/>
              </a:spcBef>
              <a:buFontTx/>
              <a:buChar char="-"/>
            </a:pPr>
            <a:r>
              <a:rPr lang="en-NZ" sz="3400" b="1" dirty="0" smtClean="0">
                <a:solidFill>
                  <a:schemeClr val="bg1"/>
                </a:solidFill>
              </a:rPr>
              <a:t>Jews asked Jesus if he’s the Messiah</a:t>
            </a:r>
            <a:endParaRPr lang="en-NZ" sz="3400" b="1" dirty="0" smtClean="0">
              <a:solidFill>
                <a:schemeClr val="bg1"/>
              </a:solidFill>
            </a:endParaRPr>
          </a:p>
          <a:p>
            <a:pPr marL="457200" indent="-457200" algn="l">
              <a:lnSpc>
                <a:spcPct val="100000"/>
              </a:lnSpc>
              <a:spcBef>
                <a:spcPts val="0"/>
              </a:spcBef>
              <a:buFontTx/>
              <a:buChar char="-"/>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Old Testament Prophecy about Messiah</a:t>
            </a:r>
          </a:p>
          <a:p>
            <a:pPr marL="457200" indent="-457200" algn="l">
              <a:lnSpc>
                <a:spcPct val="100000"/>
              </a:lnSpc>
              <a:spcBef>
                <a:spcPts val="0"/>
              </a:spcBef>
              <a:buFontTx/>
              <a:buChar char="-"/>
            </a:pPr>
            <a:r>
              <a:rPr lang="en-NZ" sz="3400" b="1" dirty="0" smtClean="0">
                <a:solidFill>
                  <a:schemeClr val="bg1"/>
                </a:solidFill>
              </a:rPr>
              <a:t>Will share good news with the poor</a:t>
            </a:r>
          </a:p>
        </p:txBody>
      </p:sp>
    </p:spTree>
    <p:extLst>
      <p:ext uri="{BB962C8B-B14F-4D97-AF65-F5344CB8AC3E}">
        <p14:creationId xmlns:p14="http://schemas.microsoft.com/office/powerpoint/2010/main" val="39737709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10:22 – 30 </a:t>
            </a:r>
            <a:endParaRPr lang="en-NZ" sz="3600" b="1" dirty="0">
              <a:solidFill>
                <a:schemeClr val="bg1"/>
              </a:solidFill>
            </a:endParaRPr>
          </a:p>
          <a:p>
            <a:pPr algn="l">
              <a:lnSpc>
                <a:spcPct val="100000"/>
              </a:lnSpc>
              <a:spcBef>
                <a:spcPts val="0"/>
              </a:spcBef>
            </a:pPr>
            <a:r>
              <a:rPr lang="en-NZ" sz="3400" b="1" dirty="0" smtClean="0">
                <a:solidFill>
                  <a:schemeClr val="bg1"/>
                </a:solidFill>
              </a:rPr>
              <a:t>Reading:</a:t>
            </a:r>
          </a:p>
          <a:p>
            <a:pPr marL="457200" indent="-457200" algn="l">
              <a:lnSpc>
                <a:spcPct val="100000"/>
              </a:lnSpc>
              <a:spcBef>
                <a:spcPts val="0"/>
              </a:spcBef>
              <a:buFontTx/>
              <a:buChar char="-"/>
            </a:pPr>
            <a:r>
              <a:rPr lang="en-NZ" sz="3400" b="1" dirty="0" smtClean="0">
                <a:solidFill>
                  <a:schemeClr val="bg1"/>
                </a:solidFill>
              </a:rPr>
              <a:t>People gathered for festival of dedication</a:t>
            </a:r>
          </a:p>
          <a:p>
            <a:pPr marL="457200" indent="-457200" algn="l">
              <a:lnSpc>
                <a:spcPct val="100000"/>
              </a:lnSpc>
              <a:spcBef>
                <a:spcPts val="0"/>
              </a:spcBef>
              <a:buFontTx/>
              <a:buChar char="-"/>
            </a:pPr>
            <a:r>
              <a:rPr lang="en-NZ" sz="3400" b="1" dirty="0" smtClean="0">
                <a:solidFill>
                  <a:schemeClr val="bg1"/>
                </a:solidFill>
              </a:rPr>
              <a:t>Jews asked Jesus if he’s the Messiah</a:t>
            </a:r>
            <a:endParaRPr lang="en-NZ" sz="3400" b="1" dirty="0" smtClean="0">
              <a:solidFill>
                <a:schemeClr val="bg1"/>
              </a:solidFill>
            </a:endParaRPr>
          </a:p>
          <a:p>
            <a:pPr marL="457200" indent="-457200" algn="l">
              <a:lnSpc>
                <a:spcPct val="100000"/>
              </a:lnSpc>
              <a:spcBef>
                <a:spcPts val="0"/>
              </a:spcBef>
              <a:buFontTx/>
              <a:buChar char="-"/>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Old Testament Prophecy about Messiah</a:t>
            </a:r>
          </a:p>
          <a:p>
            <a:pPr marL="457200" indent="-457200" algn="l">
              <a:lnSpc>
                <a:spcPct val="100000"/>
              </a:lnSpc>
              <a:spcBef>
                <a:spcPts val="0"/>
              </a:spcBef>
              <a:buFontTx/>
              <a:buChar char="-"/>
            </a:pPr>
            <a:r>
              <a:rPr lang="en-NZ" sz="3400" b="1" dirty="0" smtClean="0">
                <a:solidFill>
                  <a:schemeClr val="bg1"/>
                </a:solidFill>
              </a:rPr>
              <a:t>Will share good news with the poor</a:t>
            </a:r>
          </a:p>
          <a:p>
            <a:pPr marL="457200" indent="-457200" algn="l">
              <a:lnSpc>
                <a:spcPct val="100000"/>
              </a:lnSpc>
              <a:spcBef>
                <a:spcPts val="0"/>
              </a:spcBef>
              <a:buFontTx/>
              <a:buChar char="-"/>
            </a:pPr>
            <a:r>
              <a:rPr lang="en-NZ" sz="3400" b="1" dirty="0" smtClean="0">
                <a:solidFill>
                  <a:schemeClr val="bg1"/>
                </a:solidFill>
              </a:rPr>
              <a:t>Bind the </a:t>
            </a:r>
            <a:r>
              <a:rPr lang="en-NZ" sz="3400" b="1" dirty="0" err="1" smtClean="0">
                <a:solidFill>
                  <a:schemeClr val="bg1"/>
                </a:solidFill>
              </a:rPr>
              <a:t>brokenhearted</a:t>
            </a:r>
            <a:endParaRPr lang="en-NZ" sz="3400" b="1" dirty="0" smtClean="0">
              <a:solidFill>
                <a:schemeClr val="bg1"/>
              </a:solidFill>
            </a:endParaRPr>
          </a:p>
        </p:txBody>
      </p:sp>
    </p:spTree>
    <p:extLst>
      <p:ext uri="{BB962C8B-B14F-4D97-AF65-F5344CB8AC3E}">
        <p14:creationId xmlns:p14="http://schemas.microsoft.com/office/powerpoint/2010/main" val="98828927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10:22 – 30 </a:t>
            </a:r>
            <a:endParaRPr lang="en-NZ" sz="3600" b="1" dirty="0">
              <a:solidFill>
                <a:schemeClr val="bg1"/>
              </a:solidFill>
            </a:endParaRPr>
          </a:p>
          <a:p>
            <a:pPr algn="l">
              <a:lnSpc>
                <a:spcPct val="100000"/>
              </a:lnSpc>
              <a:spcBef>
                <a:spcPts val="0"/>
              </a:spcBef>
            </a:pPr>
            <a:r>
              <a:rPr lang="en-NZ" sz="3400" b="1" dirty="0" smtClean="0">
                <a:solidFill>
                  <a:schemeClr val="bg1"/>
                </a:solidFill>
              </a:rPr>
              <a:t>Reading:</a:t>
            </a:r>
          </a:p>
          <a:p>
            <a:pPr marL="457200" indent="-457200" algn="l">
              <a:lnSpc>
                <a:spcPct val="100000"/>
              </a:lnSpc>
              <a:spcBef>
                <a:spcPts val="0"/>
              </a:spcBef>
              <a:buFontTx/>
              <a:buChar char="-"/>
            </a:pPr>
            <a:r>
              <a:rPr lang="en-NZ" sz="3400" b="1" dirty="0" smtClean="0">
                <a:solidFill>
                  <a:schemeClr val="bg1"/>
                </a:solidFill>
              </a:rPr>
              <a:t>People gathered for festival of dedication</a:t>
            </a:r>
          </a:p>
          <a:p>
            <a:pPr marL="457200" indent="-457200" algn="l">
              <a:lnSpc>
                <a:spcPct val="100000"/>
              </a:lnSpc>
              <a:spcBef>
                <a:spcPts val="0"/>
              </a:spcBef>
              <a:buFontTx/>
              <a:buChar char="-"/>
            </a:pPr>
            <a:r>
              <a:rPr lang="en-NZ" sz="3400" b="1" dirty="0" smtClean="0">
                <a:solidFill>
                  <a:schemeClr val="bg1"/>
                </a:solidFill>
              </a:rPr>
              <a:t>Jews asked Jesus if he’s the Messiah</a:t>
            </a:r>
            <a:endParaRPr lang="en-NZ" sz="3400" b="1" dirty="0" smtClean="0">
              <a:solidFill>
                <a:schemeClr val="bg1"/>
              </a:solidFill>
            </a:endParaRPr>
          </a:p>
          <a:p>
            <a:pPr marL="457200" indent="-457200" algn="l">
              <a:lnSpc>
                <a:spcPct val="100000"/>
              </a:lnSpc>
              <a:spcBef>
                <a:spcPts val="0"/>
              </a:spcBef>
              <a:buFontTx/>
              <a:buChar char="-"/>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Old Testament Prophecy about Messiah</a:t>
            </a:r>
          </a:p>
          <a:p>
            <a:pPr marL="457200" indent="-457200" algn="l">
              <a:lnSpc>
                <a:spcPct val="100000"/>
              </a:lnSpc>
              <a:spcBef>
                <a:spcPts val="0"/>
              </a:spcBef>
              <a:buFontTx/>
              <a:buChar char="-"/>
            </a:pPr>
            <a:r>
              <a:rPr lang="en-NZ" sz="3400" b="1" dirty="0" smtClean="0">
                <a:solidFill>
                  <a:schemeClr val="bg1"/>
                </a:solidFill>
              </a:rPr>
              <a:t>Will share good news with the poor</a:t>
            </a:r>
          </a:p>
          <a:p>
            <a:pPr marL="457200" indent="-457200" algn="l">
              <a:lnSpc>
                <a:spcPct val="100000"/>
              </a:lnSpc>
              <a:spcBef>
                <a:spcPts val="0"/>
              </a:spcBef>
              <a:buFontTx/>
              <a:buChar char="-"/>
            </a:pPr>
            <a:r>
              <a:rPr lang="en-NZ" sz="3400" b="1" dirty="0" smtClean="0">
                <a:solidFill>
                  <a:schemeClr val="bg1"/>
                </a:solidFill>
              </a:rPr>
              <a:t>Bind the </a:t>
            </a:r>
            <a:r>
              <a:rPr lang="en-NZ" sz="3400" b="1" dirty="0" err="1" smtClean="0">
                <a:solidFill>
                  <a:schemeClr val="bg1"/>
                </a:solidFill>
              </a:rPr>
              <a:t>brokenhearted</a:t>
            </a:r>
            <a:endParaRPr lang="en-NZ" sz="3400" b="1" dirty="0" smtClean="0">
              <a:solidFill>
                <a:schemeClr val="bg1"/>
              </a:solidFill>
            </a:endParaRPr>
          </a:p>
          <a:p>
            <a:pPr marL="457200" indent="-457200" algn="l">
              <a:lnSpc>
                <a:spcPct val="100000"/>
              </a:lnSpc>
              <a:spcBef>
                <a:spcPts val="0"/>
              </a:spcBef>
              <a:buFontTx/>
              <a:buChar char="-"/>
            </a:pPr>
            <a:r>
              <a:rPr lang="en-NZ" sz="3400" b="1" dirty="0" smtClean="0">
                <a:solidFill>
                  <a:schemeClr val="bg1"/>
                </a:solidFill>
              </a:rPr>
              <a:t>Proclaim freedom</a:t>
            </a:r>
          </a:p>
        </p:txBody>
      </p:sp>
    </p:spTree>
    <p:extLst>
      <p:ext uri="{BB962C8B-B14F-4D97-AF65-F5344CB8AC3E}">
        <p14:creationId xmlns:p14="http://schemas.microsoft.com/office/powerpoint/2010/main" val="2234061966"/>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10:22 – 30 </a:t>
            </a:r>
            <a:endParaRPr lang="en-NZ" sz="3600" b="1" dirty="0">
              <a:solidFill>
                <a:schemeClr val="bg1"/>
              </a:solidFill>
            </a:endParaRPr>
          </a:p>
          <a:p>
            <a:pPr algn="l">
              <a:lnSpc>
                <a:spcPct val="100000"/>
              </a:lnSpc>
              <a:spcBef>
                <a:spcPts val="0"/>
              </a:spcBef>
            </a:pPr>
            <a:r>
              <a:rPr lang="en-NZ" sz="3400" b="1" dirty="0" smtClean="0">
                <a:solidFill>
                  <a:schemeClr val="bg1"/>
                </a:solidFill>
              </a:rPr>
              <a:t>Reading:</a:t>
            </a:r>
          </a:p>
          <a:p>
            <a:pPr marL="457200" indent="-457200" algn="l">
              <a:lnSpc>
                <a:spcPct val="100000"/>
              </a:lnSpc>
              <a:spcBef>
                <a:spcPts val="0"/>
              </a:spcBef>
              <a:buFontTx/>
              <a:buChar char="-"/>
            </a:pPr>
            <a:r>
              <a:rPr lang="en-NZ" sz="3400" b="1" dirty="0" smtClean="0">
                <a:solidFill>
                  <a:schemeClr val="bg1"/>
                </a:solidFill>
              </a:rPr>
              <a:t>People gathered for festival of dedication</a:t>
            </a:r>
          </a:p>
          <a:p>
            <a:pPr marL="457200" indent="-457200" algn="l">
              <a:lnSpc>
                <a:spcPct val="100000"/>
              </a:lnSpc>
              <a:spcBef>
                <a:spcPts val="0"/>
              </a:spcBef>
              <a:buFontTx/>
              <a:buChar char="-"/>
            </a:pPr>
            <a:r>
              <a:rPr lang="en-NZ" sz="3400" b="1" dirty="0" smtClean="0">
                <a:solidFill>
                  <a:schemeClr val="bg1"/>
                </a:solidFill>
              </a:rPr>
              <a:t>Jews asked Jesus if he’s the Messiah</a:t>
            </a:r>
            <a:endParaRPr lang="en-NZ" sz="3400" b="1" dirty="0" smtClean="0">
              <a:solidFill>
                <a:schemeClr val="bg1"/>
              </a:solidFill>
            </a:endParaRPr>
          </a:p>
          <a:p>
            <a:pPr marL="457200" indent="-457200" algn="l">
              <a:lnSpc>
                <a:spcPct val="100000"/>
              </a:lnSpc>
              <a:spcBef>
                <a:spcPts val="0"/>
              </a:spcBef>
              <a:buFontTx/>
              <a:buChar char="-"/>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Old Testament Prophecy about Messiah</a:t>
            </a:r>
          </a:p>
          <a:p>
            <a:pPr marL="457200" indent="-457200" algn="l">
              <a:lnSpc>
                <a:spcPct val="100000"/>
              </a:lnSpc>
              <a:spcBef>
                <a:spcPts val="0"/>
              </a:spcBef>
              <a:buFontTx/>
              <a:buChar char="-"/>
            </a:pPr>
            <a:r>
              <a:rPr lang="en-NZ" sz="3400" b="1" dirty="0" smtClean="0">
                <a:solidFill>
                  <a:schemeClr val="bg1"/>
                </a:solidFill>
              </a:rPr>
              <a:t>Will share good news with the poor</a:t>
            </a:r>
          </a:p>
          <a:p>
            <a:pPr marL="457200" indent="-457200" algn="l">
              <a:lnSpc>
                <a:spcPct val="100000"/>
              </a:lnSpc>
              <a:spcBef>
                <a:spcPts val="0"/>
              </a:spcBef>
              <a:buFontTx/>
              <a:buChar char="-"/>
            </a:pPr>
            <a:r>
              <a:rPr lang="en-NZ" sz="3400" b="1" dirty="0" smtClean="0">
                <a:solidFill>
                  <a:schemeClr val="bg1"/>
                </a:solidFill>
              </a:rPr>
              <a:t>Bind the </a:t>
            </a:r>
            <a:r>
              <a:rPr lang="en-NZ" sz="3400" b="1" dirty="0" err="1" smtClean="0">
                <a:solidFill>
                  <a:schemeClr val="bg1"/>
                </a:solidFill>
              </a:rPr>
              <a:t>brokenhearted</a:t>
            </a:r>
            <a:endParaRPr lang="en-NZ" sz="3400" b="1" dirty="0" smtClean="0">
              <a:solidFill>
                <a:schemeClr val="bg1"/>
              </a:solidFill>
            </a:endParaRPr>
          </a:p>
          <a:p>
            <a:pPr marL="457200" indent="-457200" algn="l">
              <a:lnSpc>
                <a:spcPct val="100000"/>
              </a:lnSpc>
              <a:spcBef>
                <a:spcPts val="0"/>
              </a:spcBef>
              <a:buFontTx/>
              <a:buChar char="-"/>
            </a:pPr>
            <a:r>
              <a:rPr lang="en-NZ" sz="3400" b="1" dirty="0" smtClean="0">
                <a:solidFill>
                  <a:schemeClr val="bg1"/>
                </a:solidFill>
              </a:rPr>
              <a:t>Proclaim freedom</a:t>
            </a:r>
          </a:p>
          <a:p>
            <a:pPr marL="457200" indent="-457200" algn="l">
              <a:lnSpc>
                <a:spcPct val="100000"/>
              </a:lnSpc>
              <a:spcBef>
                <a:spcPts val="0"/>
              </a:spcBef>
              <a:buFontTx/>
              <a:buChar char="-"/>
            </a:pPr>
            <a:r>
              <a:rPr lang="en-NZ" sz="3400" b="1" dirty="0" smtClean="0">
                <a:solidFill>
                  <a:schemeClr val="bg1"/>
                </a:solidFill>
              </a:rPr>
              <a:t>Comfort all who mourns</a:t>
            </a:r>
            <a:endParaRPr lang="en-NZ" sz="3400" b="1" dirty="0" smtClean="0">
              <a:solidFill>
                <a:schemeClr val="bg1"/>
              </a:solidFill>
            </a:endParaRPr>
          </a:p>
        </p:txBody>
      </p:sp>
    </p:spTree>
    <p:extLst>
      <p:ext uri="{BB962C8B-B14F-4D97-AF65-F5344CB8AC3E}">
        <p14:creationId xmlns:p14="http://schemas.microsoft.com/office/powerpoint/2010/main" val="424734407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10:22 – 30 </a:t>
            </a:r>
            <a:endParaRPr lang="en-NZ" sz="3600" b="1" dirty="0">
              <a:solidFill>
                <a:schemeClr val="bg1"/>
              </a:solidFill>
            </a:endParaRPr>
          </a:p>
          <a:p>
            <a:pPr algn="l">
              <a:lnSpc>
                <a:spcPct val="100000"/>
              </a:lnSpc>
              <a:spcBef>
                <a:spcPts val="0"/>
              </a:spcBef>
            </a:pPr>
            <a:r>
              <a:rPr lang="en-NZ" sz="3400" b="1" dirty="0" smtClean="0">
                <a:solidFill>
                  <a:schemeClr val="bg1"/>
                </a:solidFill>
              </a:rPr>
              <a:t>Reading:</a:t>
            </a:r>
          </a:p>
          <a:p>
            <a:pPr marL="457200" indent="-457200" algn="l">
              <a:lnSpc>
                <a:spcPct val="100000"/>
              </a:lnSpc>
              <a:spcBef>
                <a:spcPts val="0"/>
              </a:spcBef>
              <a:buFontTx/>
              <a:buChar char="-"/>
            </a:pPr>
            <a:r>
              <a:rPr lang="en-NZ" sz="3400" b="1" dirty="0" smtClean="0">
                <a:solidFill>
                  <a:schemeClr val="bg1"/>
                </a:solidFill>
              </a:rPr>
              <a:t>People gathered for festival of dedication</a:t>
            </a:r>
          </a:p>
          <a:p>
            <a:pPr marL="457200" indent="-457200" algn="l">
              <a:lnSpc>
                <a:spcPct val="100000"/>
              </a:lnSpc>
              <a:spcBef>
                <a:spcPts val="0"/>
              </a:spcBef>
              <a:buFontTx/>
              <a:buChar char="-"/>
            </a:pPr>
            <a:r>
              <a:rPr lang="en-NZ" sz="3400" b="1" dirty="0" smtClean="0">
                <a:solidFill>
                  <a:schemeClr val="bg1"/>
                </a:solidFill>
              </a:rPr>
              <a:t>Jews asked Jesus if he’s the Messiah</a:t>
            </a:r>
            <a:endParaRPr lang="en-NZ" sz="3400" b="1" dirty="0" smtClean="0">
              <a:solidFill>
                <a:schemeClr val="bg1"/>
              </a:solidFill>
            </a:endParaRPr>
          </a:p>
          <a:p>
            <a:pPr marL="457200" indent="-457200" algn="l">
              <a:lnSpc>
                <a:spcPct val="100000"/>
              </a:lnSpc>
              <a:spcBef>
                <a:spcPts val="0"/>
              </a:spcBef>
              <a:buFontTx/>
              <a:buChar char="-"/>
            </a:pPr>
            <a:endParaRPr lang="en-NZ" sz="3400" b="1" dirty="0" smtClean="0">
              <a:solidFill>
                <a:schemeClr val="bg1"/>
              </a:solidFill>
            </a:endParaRPr>
          </a:p>
          <a:p>
            <a:pPr algn="l">
              <a:lnSpc>
                <a:spcPct val="100000"/>
              </a:lnSpc>
              <a:spcBef>
                <a:spcPts val="0"/>
              </a:spcBef>
            </a:pPr>
            <a:r>
              <a:rPr lang="en-NZ" sz="3400" b="1" dirty="0" smtClean="0">
                <a:solidFill>
                  <a:schemeClr val="bg1"/>
                </a:solidFill>
              </a:rPr>
              <a:t>Old Testament Prophecy about Messiah</a:t>
            </a:r>
          </a:p>
          <a:p>
            <a:pPr marL="457200" indent="-457200" algn="l">
              <a:lnSpc>
                <a:spcPct val="100000"/>
              </a:lnSpc>
              <a:spcBef>
                <a:spcPts val="0"/>
              </a:spcBef>
              <a:buFontTx/>
              <a:buChar char="-"/>
            </a:pPr>
            <a:r>
              <a:rPr lang="en-NZ" sz="3400" b="1" dirty="0" smtClean="0">
                <a:solidFill>
                  <a:schemeClr val="bg1"/>
                </a:solidFill>
              </a:rPr>
              <a:t>Will share good news with the poor</a:t>
            </a:r>
          </a:p>
          <a:p>
            <a:pPr marL="457200" indent="-457200" algn="l">
              <a:lnSpc>
                <a:spcPct val="100000"/>
              </a:lnSpc>
              <a:spcBef>
                <a:spcPts val="0"/>
              </a:spcBef>
              <a:buFontTx/>
              <a:buChar char="-"/>
            </a:pPr>
            <a:r>
              <a:rPr lang="en-NZ" sz="3400" b="1" dirty="0" smtClean="0">
                <a:solidFill>
                  <a:schemeClr val="bg1"/>
                </a:solidFill>
              </a:rPr>
              <a:t>Bind the </a:t>
            </a:r>
            <a:r>
              <a:rPr lang="en-NZ" sz="3400" b="1" dirty="0" err="1" smtClean="0">
                <a:solidFill>
                  <a:schemeClr val="bg1"/>
                </a:solidFill>
              </a:rPr>
              <a:t>brokenhearted</a:t>
            </a:r>
            <a:endParaRPr lang="en-NZ" sz="3400" b="1" dirty="0" smtClean="0">
              <a:solidFill>
                <a:schemeClr val="bg1"/>
              </a:solidFill>
            </a:endParaRPr>
          </a:p>
          <a:p>
            <a:pPr marL="457200" indent="-457200" algn="l">
              <a:lnSpc>
                <a:spcPct val="100000"/>
              </a:lnSpc>
              <a:spcBef>
                <a:spcPts val="0"/>
              </a:spcBef>
              <a:buFontTx/>
              <a:buChar char="-"/>
            </a:pPr>
            <a:r>
              <a:rPr lang="en-NZ" sz="3400" b="1" dirty="0" smtClean="0">
                <a:solidFill>
                  <a:schemeClr val="bg1"/>
                </a:solidFill>
              </a:rPr>
              <a:t>Proclaim freedom</a:t>
            </a:r>
          </a:p>
          <a:p>
            <a:pPr marL="457200" indent="-457200" algn="l">
              <a:lnSpc>
                <a:spcPct val="100000"/>
              </a:lnSpc>
              <a:spcBef>
                <a:spcPts val="0"/>
              </a:spcBef>
              <a:buFontTx/>
              <a:buChar char="-"/>
            </a:pPr>
            <a:r>
              <a:rPr lang="en-NZ" sz="3400" b="1" dirty="0" smtClean="0">
                <a:solidFill>
                  <a:schemeClr val="bg1"/>
                </a:solidFill>
              </a:rPr>
              <a:t>Comfort all who mourns</a:t>
            </a:r>
          </a:p>
          <a:p>
            <a:pPr algn="l">
              <a:lnSpc>
                <a:spcPct val="100000"/>
              </a:lnSpc>
              <a:spcBef>
                <a:spcPts val="0"/>
              </a:spcBef>
            </a:pPr>
            <a:endParaRPr lang="en-NZ" sz="3400" b="1" dirty="0">
              <a:solidFill>
                <a:schemeClr val="bg1"/>
              </a:solidFill>
            </a:endParaRPr>
          </a:p>
          <a:p>
            <a:pPr algn="l">
              <a:lnSpc>
                <a:spcPct val="100000"/>
              </a:lnSpc>
              <a:spcBef>
                <a:spcPts val="0"/>
              </a:spcBef>
            </a:pPr>
            <a:r>
              <a:rPr lang="en-NZ" sz="3400" b="1" dirty="0" smtClean="0">
                <a:solidFill>
                  <a:schemeClr val="bg1"/>
                </a:solidFill>
              </a:rPr>
              <a:t>Due to God’s love – he send Messiah to us</a:t>
            </a:r>
            <a:endParaRPr lang="en-NZ" sz="3400" b="1" dirty="0" smtClean="0">
              <a:solidFill>
                <a:schemeClr val="bg1"/>
              </a:solidFill>
            </a:endParaRPr>
          </a:p>
        </p:txBody>
      </p:sp>
    </p:spTree>
    <p:extLst>
      <p:ext uri="{BB962C8B-B14F-4D97-AF65-F5344CB8AC3E}">
        <p14:creationId xmlns:p14="http://schemas.microsoft.com/office/powerpoint/2010/main" val="307035859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algn="l">
              <a:lnSpc>
                <a:spcPct val="100000"/>
              </a:lnSpc>
              <a:spcBef>
                <a:spcPts val="0"/>
              </a:spcBef>
            </a:pPr>
            <a:endParaRPr lang="en-NZ" sz="3600" b="1" dirty="0">
              <a:solidFill>
                <a:schemeClr val="bg1"/>
              </a:solidFill>
            </a:endParaRPr>
          </a:p>
        </p:txBody>
      </p:sp>
    </p:spTree>
    <p:extLst>
      <p:ext uri="{BB962C8B-B14F-4D97-AF65-F5344CB8AC3E}">
        <p14:creationId xmlns:p14="http://schemas.microsoft.com/office/powerpoint/2010/main" val="96585967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r>
              <a:rPr lang="en-NZ" sz="3600" b="1" i="1" dirty="0" smtClean="0">
                <a:solidFill>
                  <a:srgbClr val="FFFF00"/>
                </a:solidFill>
              </a:rPr>
              <a:t>27 </a:t>
            </a:r>
            <a:r>
              <a:rPr lang="en-NZ" sz="3600" b="1" i="1" dirty="0">
                <a:solidFill>
                  <a:srgbClr val="FFFF00"/>
                </a:solidFill>
              </a:rPr>
              <a:t>My sheep listen to my voice; </a:t>
            </a:r>
            <a:r>
              <a:rPr lang="en-NZ" sz="3600" b="1" i="1" u="sng" dirty="0">
                <a:solidFill>
                  <a:srgbClr val="FFFF00"/>
                </a:solidFill>
              </a:rPr>
              <a:t>I know them</a:t>
            </a:r>
            <a:r>
              <a:rPr lang="en-NZ" sz="3600" b="1" i="1" dirty="0">
                <a:solidFill>
                  <a:srgbClr val="FFFF00"/>
                </a:solidFill>
              </a:rPr>
              <a:t>, and they follow me.</a:t>
            </a:r>
            <a:endParaRPr lang="en-NZ" sz="3600" b="1" i="1" dirty="0">
              <a:solidFill>
                <a:srgbClr val="FFFF00"/>
              </a:solidFill>
            </a:endParaRPr>
          </a:p>
        </p:txBody>
      </p:sp>
    </p:spTree>
    <p:extLst>
      <p:ext uri="{BB962C8B-B14F-4D97-AF65-F5344CB8AC3E}">
        <p14:creationId xmlns:p14="http://schemas.microsoft.com/office/powerpoint/2010/main" val="260371904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r>
              <a:rPr lang="en-NZ" sz="3600" b="1" i="1" dirty="0" smtClean="0">
                <a:solidFill>
                  <a:srgbClr val="FFFF00"/>
                </a:solidFill>
              </a:rPr>
              <a:t>27 </a:t>
            </a:r>
            <a:r>
              <a:rPr lang="en-NZ" sz="3600" b="1" i="1" dirty="0">
                <a:solidFill>
                  <a:srgbClr val="FFFF00"/>
                </a:solidFill>
              </a:rPr>
              <a:t>My sheep listen to my voice; </a:t>
            </a:r>
            <a:r>
              <a:rPr lang="en-NZ" sz="3600" b="1" i="1" u="sng" dirty="0">
                <a:solidFill>
                  <a:srgbClr val="FFFF00"/>
                </a:solidFill>
              </a:rPr>
              <a:t>I know them</a:t>
            </a:r>
            <a:r>
              <a:rPr lang="en-NZ" sz="3600" b="1" i="1" dirty="0">
                <a:solidFill>
                  <a:srgbClr val="FFFF00"/>
                </a:solidFill>
              </a:rPr>
              <a:t>, and they follow me.</a:t>
            </a:r>
            <a:endParaRPr lang="en-NZ" sz="3600" b="1" i="1" dirty="0">
              <a:solidFill>
                <a:srgbClr val="FFFF00"/>
              </a:solidFill>
            </a:endParaRPr>
          </a:p>
        </p:txBody>
      </p:sp>
    </p:spTree>
    <p:extLst>
      <p:ext uri="{BB962C8B-B14F-4D97-AF65-F5344CB8AC3E}">
        <p14:creationId xmlns:p14="http://schemas.microsoft.com/office/powerpoint/2010/main" val="379061712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9:36 – 43 </a:t>
            </a:r>
          </a:p>
          <a:p>
            <a:pPr algn="l">
              <a:lnSpc>
                <a:spcPct val="100000"/>
              </a:lnSpc>
              <a:spcBef>
                <a:spcPts val="0"/>
              </a:spcBef>
            </a:pPr>
            <a:r>
              <a:rPr lang="en-NZ" sz="3400" b="1" dirty="0">
                <a:solidFill>
                  <a:schemeClr val="bg1"/>
                </a:solidFill>
              </a:rPr>
              <a:t>36 In Joppa there was a woman named Tabitha, who was a believer. </a:t>
            </a:r>
            <a:r>
              <a:rPr lang="en-NZ" sz="3400" b="1" i="1" dirty="0">
                <a:solidFill>
                  <a:schemeClr val="bg1"/>
                </a:solidFill>
              </a:rPr>
              <a:t>(Her name in Greek is Dorcas, meaning “a deer.”)</a:t>
            </a:r>
            <a:r>
              <a:rPr lang="en-NZ" sz="3400" b="1" dirty="0">
                <a:solidFill>
                  <a:schemeClr val="bg1"/>
                </a:solidFill>
              </a:rPr>
              <a:t> She spent all her time doing good and helping the poor.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37 </a:t>
            </a:r>
            <a:r>
              <a:rPr lang="en-NZ" sz="3400" b="1" dirty="0">
                <a:solidFill>
                  <a:schemeClr val="bg1"/>
                </a:solidFill>
              </a:rPr>
              <a:t>At that time she got sick and died. Her body was washed and laid in a room upstairs. 38 Joppa was not very far from </a:t>
            </a:r>
            <a:r>
              <a:rPr lang="en-NZ" sz="3400" b="1" dirty="0" err="1">
                <a:solidFill>
                  <a:schemeClr val="bg1"/>
                </a:solidFill>
              </a:rPr>
              <a:t>Lydda</a:t>
            </a:r>
            <a:r>
              <a:rPr lang="en-NZ" sz="3400" b="1" dirty="0">
                <a:solidFill>
                  <a:schemeClr val="bg1"/>
                </a:solidFill>
              </a:rPr>
              <a:t>, and when the believers in Joppa heard that Peter was in </a:t>
            </a:r>
            <a:r>
              <a:rPr lang="en-NZ" sz="3400" b="1" dirty="0" err="1">
                <a:solidFill>
                  <a:schemeClr val="bg1"/>
                </a:solidFill>
              </a:rPr>
              <a:t>Lydda</a:t>
            </a:r>
            <a:r>
              <a:rPr lang="en-NZ" sz="3400" b="1" dirty="0">
                <a:solidFill>
                  <a:schemeClr val="bg1"/>
                </a:solidFill>
              </a:rPr>
              <a:t>, they sent two men to him with the message, “Please hurry and come to us</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08960664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r>
              <a:rPr lang="en-NZ" sz="3600" b="1" i="1" dirty="0" smtClean="0">
                <a:solidFill>
                  <a:schemeClr val="bg1"/>
                </a:solidFill>
              </a:rPr>
              <a:t>36 </a:t>
            </a:r>
            <a:r>
              <a:rPr lang="en-NZ" sz="3600" b="1" i="1" dirty="0">
                <a:solidFill>
                  <a:schemeClr val="bg1"/>
                </a:solidFill>
              </a:rPr>
              <a:t>In Joppa there was a disciple named Tabitha (in Greek her name is Dorcas); she was </a:t>
            </a:r>
            <a:r>
              <a:rPr lang="en-NZ" sz="3600" b="1" i="1" u="sng" dirty="0">
                <a:solidFill>
                  <a:schemeClr val="bg1"/>
                </a:solidFill>
              </a:rPr>
              <a:t>always doing good and helping the poor</a:t>
            </a:r>
            <a:r>
              <a:rPr lang="en-NZ" sz="3600" b="1" i="1" dirty="0" smtClean="0">
                <a:solidFill>
                  <a:schemeClr val="bg1"/>
                </a:solidFill>
              </a:rPr>
              <a:t>.</a:t>
            </a:r>
            <a:endParaRPr lang="en-NZ" sz="3600" b="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r>
              <a:rPr lang="en-NZ" sz="3600" b="1" i="1" dirty="0" smtClean="0">
                <a:solidFill>
                  <a:srgbClr val="FFFF00"/>
                </a:solidFill>
              </a:rPr>
              <a:t>27 </a:t>
            </a:r>
            <a:r>
              <a:rPr lang="en-NZ" sz="3600" b="1" i="1" dirty="0">
                <a:solidFill>
                  <a:srgbClr val="FFFF00"/>
                </a:solidFill>
              </a:rPr>
              <a:t>My sheep listen to my voice; </a:t>
            </a:r>
            <a:r>
              <a:rPr lang="en-NZ" sz="3600" b="1" i="1" u="sng" dirty="0">
                <a:solidFill>
                  <a:srgbClr val="FFFF00"/>
                </a:solidFill>
              </a:rPr>
              <a:t>I know them</a:t>
            </a:r>
            <a:r>
              <a:rPr lang="en-NZ" sz="3600" b="1" i="1" dirty="0">
                <a:solidFill>
                  <a:srgbClr val="FFFF00"/>
                </a:solidFill>
              </a:rPr>
              <a:t>, and they follow me.</a:t>
            </a:r>
            <a:endParaRPr lang="en-NZ" sz="3600" b="1" i="1" dirty="0">
              <a:solidFill>
                <a:srgbClr val="FFFF00"/>
              </a:solidFill>
            </a:endParaRPr>
          </a:p>
        </p:txBody>
      </p:sp>
    </p:spTree>
    <p:extLst>
      <p:ext uri="{BB962C8B-B14F-4D97-AF65-F5344CB8AC3E}">
        <p14:creationId xmlns:p14="http://schemas.microsoft.com/office/powerpoint/2010/main" val="199559316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r>
              <a:rPr lang="en-NZ" sz="3600" b="1" i="1" dirty="0" smtClean="0">
                <a:solidFill>
                  <a:srgbClr val="FFFF00"/>
                </a:solidFill>
              </a:rPr>
              <a:t>27 </a:t>
            </a:r>
            <a:r>
              <a:rPr lang="en-NZ" sz="3600" b="1" i="1" dirty="0">
                <a:solidFill>
                  <a:srgbClr val="FFFF00"/>
                </a:solidFill>
              </a:rPr>
              <a:t>My sheep listen to my voice; </a:t>
            </a:r>
            <a:r>
              <a:rPr lang="en-NZ" sz="3600" b="1" i="1" u="sng" dirty="0">
                <a:solidFill>
                  <a:srgbClr val="FFFF00"/>
                </a:solidFill>
              </a:rPr>
              <a:t>I know them</a:t>
            </a:r>
            <a:r>
              <a:rPr lang="en-NZ" sz="3600" b="1" i="1" dirty="0">
                <a:solidFill>
                  <a:srgbClr val="FFFF00"/>
                </a:solidFill>
              </a:rPr>
              <a:t>, and they follow me.</a:t>
            </a:r>
            <a:endParaRPr lang="en-NZ" sz="3600" b="1" i="1" dirty="0">
              <a:solidFill>
                <a:srgbClr val="FFFF00"/>
              </a:solidFill>
            </a:endParaRPr>
          </a:p>
        </p:txBody>
      </p:sp>
    </p:spTree>
    <p:extLst>
      <p:ext uri="{BB962C8B-B14F-4D97-AF65-F5344CB8AC3E}">
        <p14:creationId xmlns:p14="http://schemas.microsoft.com/office/powerpoint/2010/main" val="103814901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r>
              <a:rPr lang="en-NZ" sz="3600" b="1" i="1" dirty="0" smtClean="0">
                <a:solidFill>
                  <a:srgbClr val="FFFF00"/>
                </a:solidFill>
              </a:rPr>
              <a:t>V28 </a:t>
            </a:r>
            <a:r>
              <a:rPr lang="en-NZ" sz="3600" b="1" i="1" u="sng" dirty="0">
                <a:solidFill>
                  <a:srgbClr val="FFFF00"/>
                </a:solidFill>
              </a:rPr>
              <a:t>I give them eternal life</a:t>
            </a:r>
            <a:r>
              <a:rPr lang="en-NZ" sz="3600" b="1" i="1" dirty="0">
                <a:solidFill>
                  <a:srgbClr val="FFFF00"/>
                </a:solidFill>
              </a:rPr>
              <a:t>, and they shall never </a:t>
            </a:r>
            <a:r>
              <a:rPr lang="en-NZ" sz="3600" b="1" i="1" dirty="0" smtClean="0">
                <a:solidFill>
                  <a:srgbClr val="FFFF00"/>
                </a:solidFill>
              </a:rPr>
              <a:t>perish</a:t>
            </a:r>
            <a:endParaRPr lang="en-NZ" sz="3600" b="1" i="1" dirty="0">
              <a:solidFill>
                <a:srgbClr val="FFFF00"/>
              </a:solidFill>
            </a:endParaRPr>
          </a:p>
        </p:txBody>
      </p:sp>
    </p:spTree>
    <p:extLst>
      <p:ext uri="{BB962C8B-B14F-4D97-AF65-F5344CB8AC3E}">
        <p14:creationId xmlns:p14="http://schemas.microsoft.com/office/powerpoint/2010/main" val="409486283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gifts us life</a:t>
            </a: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r>
              <a:rPr lang="en-NZ" sz="3600" b="1" i="1" dirty="0" smtClean="0">
                <a:solidFill>
                  <a:srgbClr val="FFFF00"/>
                </a:solidFill>
              </a:rPr>
              <a:t>V28 </a:t>
            </a:r>
            <a:r>
              <a:rPr lang="en-NZ" sz="3600" b="1" i="1" u="sng" dirty="0">
                <a:solidFill>
                  <a:srgbClr val="FFFF00"/>
                </a:solidFill>
              </a:rPr>
              <a:t>I give them eternal life</a:t>
            </a:r>
            <a:r>
              <a:rPr lang="en-NZ" sz="3600" b="1" i="1" dirty="0">
                <a:solidFill>
                  <a:srgbClr val="FFFF00"/>
                </a:solidFill>
              </a:rPr>
              <a:t>, and they shall never </a:t>
            </a:r>
            <a:r>
              <a:rPr lang="en-NZ" sz="3600" b="1" i="1" dirty="0" smtClean="0">
                <a:solidFill>
                  <a:srgbClr val="FFFF00"/>
                </a:solidFill>
              </a:rPr>
              <a:t>perish</a:t>
            </a:r>
            <a:endParaRPr lang="en-NZ" sz="3600" b="1" i="1" dirty="0">
              <a:solidFill>
                <a:srgbClr val="FFFF00"/>
              </a:solidFill>
            </a:endParaRPr>
          </a:p>
        </p:txBody>
      </p:sp>
    </p:spTree>
    <p:extLst>
      <p:ext uri="{BB962C8B-B14F-4D97-AF65-F5344CB8AC3E}">
        <p14:creationId xmlns:p14="http://schemas.microsoft.com/office/powerpoint/2010/main" val="2533516934"/>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gifts us life</a:t>
            </a: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r>
              <a:rPr lang="en-NZ" sz="3600" b="1" i="1" dirty="0" smtClean="0">
                <a:solidFill>
                  <a:schemeClr val="bg1"/>
                </a:solidFill>
              </a:rPr>
              <a:t>	Psalm 127:3 </a:t>
            </a:r>
          </a:p>
          <a:p>
            <a:pPr algn="l">
              <a:lnSpc>
                <a:spcPct val="100000"/>
              </a:lnSpc>
              <a:spcBef>
                <a:spcPts val="0"/>
              </a:spcBef>
            </a:pPr>
            <a:r>
              <a:rPr lang="en-NZ" sz="3600" b="1" i="1" dirty="0" smtClean="0">
                <a:solidFill>
                  <a:schemeClr val="bg1"/>
                </a:solidFill>
              </a:rPr>
              <a:t>	‘Children are a gift from the Lord’</a:t>
            </a: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r>
              <a:rPr lang="en-NZ" sz="3600" b="1" i="1" dirty="0" smtClean="0">
                <a:solidFill>
                  <a:srgbClr val="FFFF00"/>
                </a:solidFill>
              </a:rPr>
              <a:t>V28 </a:t>
            </a:r>
            <a:r>
              <a:rPr lang="en-NZ" sz="3600" b="1" i="1" u="sng" dirty="0">
                <a:solidFill>
                  <a:srgbClr val="FFFF00"/>
                </a:solidFill>
              </a:rPr>
              <a:t>I give them eternal life</a:t>
            </a:r>
            <a:r>
              <a:rPr lang="en-NZ" sz="3600" b="1" i="1" dirty="0">
                <a:solidFill>
                  <a:srgbClr val="FFFF00"/>
                </a:solidFill>
              </a:rPr>
              <a:t>, and they shall never </a:t>
            </a:r>
            <a:r>
              <a:rPr lang="en-NZ" sz="3600" b="1" i="1" dirty="0" smtClean="0">
                <a:solidFill>
                  <a:srgbClr val="FFFF00"/>
                </a:solidFill>
              </a:rPr>
              <a:t>perish</a:t>
            </a:r>
            <a:endParaRPr lang="en-NZ" sz="3600" b="1" i="1" dirty="0">
              <a:solidFill>
                <a:srgbClr val="FFFF00"/>
              </a:solidFill>
            </a:endParaRPr>
          </a:p>
        </p:txBody>
      </p:sp>
    </p:spTree>
    <p:extLst>
      <p:ext uri="{BB962C8B-B14F-4D97-AF65-F5344CB8AC3E}">
        <p14:creationId xmlns:p14="http://schemas.microsoft.com/office/powerpoint/2010/main" val="3021280085"/>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gifts us life</a:t>
            </a: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r>
              <a:rPr lang="en-NZ" sz="3600" b="1" i="1" dirty="0" smtClean="0">
                <a:solidFill>
                  <a:schemeClr val="bg1"/>
                </a:solidFill>
              </a:rPr>
              <a:t>	</a:t>
            </a: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600" b="1" dirty="0">
              <a:solidFill>
                <a:schemeClr val="bg1"/>
              </a:solidFill>
            </a:endParaRPr>
          </a:p>
          <a:p>
            <a:pPr algn="l">
              <a:lnSpc>
                <a:spcPct val="100000"/>
              </a:lnSpc>
              <a:spcBef>
                <a:spcPts val="0"/>
              </a:spcBef>
            </a:pPr>
            <a:r>
              <a:rPr lang="en-NZ" sz="3600" b="1" i="1" dirty="0" smtClean="0">
                <a:solidFill>
                  <a:srgbClr val="FFFF00"/>
                </a:solidFill>
              </a:rPr>
              <a:t>V28 </a:t>
            </a:r>
            <a:r>
              <a:rPr lang="en-NZ" sz="3600" b="1" i="1" u="sng" dirty="0">
                <a:solidFill>
                  <a:srgbClr val="FFFF00"/>
                </a:solidFill>
              </a:rPr>
              <a:t>I give them eternal life</a:t>
            </a:r>
            <a:r>
              <a:rPr lang="en-NZ" sz="3600" b="1" i="1" dirty="0">
                <a:solidFill>
                  <a:srgbClr val="FFFF00"/>
                </a:solidFill>
              </a:rPr>
              <a:t>, and they shall never </a:t>
            </a:r>
            <a:r>
              <a:rPr lang="en-NZ" sz="3600" b="1" i="1" dirty="0" smtClean="0">
                <a:solidFill>
                  <a:srgbClr val="FFFF00"/>
                </a:solidFill>
              </a:rPr>
              <a:t>perish</a:t>
            </a:r>
            <a:endParaRPr lang="en-NZ" sz="3600" b="1" i="1" dirty="0">
              <a:solidFill>
                <a:srgbClr val="FFFF00"/>
              </a:solidFill>
            </a:endParaRPr>
          </a:p>
        </p:txBody>
      </p:sp>
    </p:spTree>
    <p:extLst>
      <p:ext uri="{BB962C8B-B14F-4D97-AF65-F5344CB8AC3E}">
        <p14:creationId xmlns:p14="http://schemas.microsoft.com/office/powerpoint/2010/main" val="1690520827"/>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gifts us life</a:t>
            </a: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r>
              <a:rPr lang="en-NZ" sz="3600" b="1" i="1" dirty="0" smtClean="0">
                <a:solidFill>
                  <a:schemeClr val="bg1"/>
                </a:solidFill>
              </a:rPr>
              <a:t>	</a:t>
            </a: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r>
              <a:rPr lang="en-NZ" sz="3600" b="1" i="1" dirty="0" smtClean="0">
                <a:solidFill>
                  <a:srgbClr val="FFFF00"/>
                </a:solidFill>
              </a:rPr>
              <a:t>V28</a:t>
            </a:r>
            <a:r>
              <a:rPr lang="en-NZ" sz="3600" b="1" i="1" dirty="0">
                <a:solidFill>
                  <a:srgbClr val="FFFF00"/>
                </a:solidFill>
              </a:rPr>
              <a:t>...</a:t>
            </a:r>
            <a:r>
              <a:rPr lang="en-NZ" sz="3600" b="1" i="1" u="sng" dirty="0">
                <a:solidFill>
                  <a:srgbClr val="FFFF00"/>
                </a:solidFill>
              </a:rPr>
              <a:t>no one will snatch them out </a:t>
            </a:r>
            <a:r>
              <a:rPr lang="en-NZ" sz="3600" b="1" i="1" dirty="0">
                <a:solidFill>
                  <a:srgbClr val="FFFF00"/>
                </a:solidFill>
              </a:rPr>
              <a:t>of my hand. 29 My Father, who has given them to me, is greater than all; </a:t>
            </a:r>
            <a:r>
              <a:rPr lang="en-NZ" sz="3600" b="1" i="1" u="sng" dirty="0">
                <a:solidFill>
                  <a:srgbClr val="FFFF00"/>
                </a:solidFill>
              </a:rPr>
              <a:t>no one can snatch them out</a:t>
            </a:r>
            <a:r>
              <a:rPr lang="en-NZ" sz="3600" b="1" i="1" dirty="0">
                <a:solidFill>
                  <a:srgbClr val="FFFF00"/>
                </a:solidFill>
              </a:rPr>
              <a:t> of my Father’s hand.</a:t>
            </a:r>
            <a:endParaRPr lang="en-NZ" sz="3600" b="1" i="1" dirty="0">
              <a:solidFill>
                <a:srgbClr val="FFFF00"/>
              </a:solidFill>
            </a:endParaRPr>
          </a:p>
        </p:txBody>
      </p:sp>
    </p:spTree>
    <p:extLst>
      <p:ext uri="{BB962C8B-B14F-4D97-AF65-F5344CB8AC3E}">
        <p14:creationId xmlns:p14="http://schemas.microsoft.com/office/powerpoint/2010/main" val="305648448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gifts us life</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protects us</a:t>
            </a:r>
            <a:endParaRPr lang="en-NZ" sz="3600" b="1" dirty="0" smtClean="0">
              <a:solidFill>
                <a:schemeClr val="bg1"/>
              </a:solidFill>
            </a:endParaRPr>
          </a:p>
          <a:p>
            <a:pPr algn="l">
              <a:lnSpc>
                <a:spcPct val="100000"/>
              </a:lnSpc>
              <a:spcBef>
                <a:spcPts val="0"/>
              </a:spcBef>
            </a:pPr>
            <a:r>
              <a:rPr lang="en-NZ" sz="3600" b="1" i="1" dirty="0" smtClean="0">
                <a:solidFill>
                  <a:schemeClr val="bg1"/>
                </a:solidFill>
              </a:rPr>
              <a:t>	</a:t>
            </a:r>
          </a:p>
          <a:p>
            <a:pPr algn="l">
              <a:lnSpc>
                <a:spcPct val="100000"/>
              </a:lnSpc>
              <a:spcBef>
                <a:spcPts val="0"/>
              </a:spcBef>
            </a:pPr>
            <a:endParaRPr lang="en-NZ" sz="3600" b="1" dirty="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r>
              <a:rPr lang="en-NZ" sz="3600" b="1" i="1" dirty="0" smtClean="0">
                <a:solidFill>
                  <a:srgbClr val="FFFF00"/>
                </a:solidFill>
              </a:rPr>
              <a:t>V28</a:t>
            </a:r>
            <a:r>
              <a:rPr lang="en-NZ" sz="3600" b="1" i="1" dirty="0">
                <a:solidFill>
                  <a:srgbClr val="FFFF00"/>
                </a:solidFill>
              </a:rPr>
              <a:t>...</a:t>
            </a:r>
            <a:r>
              <a:rPr lang="en-NZ" sz="3600" b="1" i="1" u="sng" dirty="0">
                <a:solidFill>
                  <a:srgbClr val="FFFF00"/>
                </a:solidFill>
              </a:rPr>
              <a:t>no one will snatch them out </a:t>
            </a:r>
            <a:r>
              <a:rPr lang="en-NZ" sz="3600" b="1" i="1" dirty="0">
                <a:solidFill>
                  <a:srgbClr val="FFFF00"/>
                </a:solidFill>
              </a:rPr>
              <a:t>of my hand. 29 My Father, who has given them to me, is greater than all; </a:t>
            </a:r>
            <a:r>
              <a:rPr lang="en-NZ" sz="3600" b="1" i="1" u="sng" dirty="0">
                <a:solidFill>
                  <a:srgbClr val="FFFF00"/>
                </a:solidFill>
              </a:rPr>
              <a:t>no one can snatch them out</a:t>
            </a:r>
            <a:r>
              <a:rPr lang="en-NZ" sz="3600" b="1" i="1" dirty="0">
                <a:solidFill>
                  <a:srgbClr val="FFFF00"/>
                </a:solidFill>
              </a:rPr>
              <a:t> of my Father’s hand.</a:t>
            </a:r>
            <a:endParaRPr lang="en-NZ" sz="3600" b="1" i="1" dirty="0">
              <a:solidFill>
                <a:srgbClr val="FFFF00"/>
              </a:solidFill>
            </a:endParaRPr>
          </a:p>
        </p:txBody>
      </p:sp>
    </p:spTree>
    <p:extLst>
      <p:ext uri="{BB962C8B-B14F-4D97-AF65-F5344CB8AC3E}">
        <p14:creationId xmlns:p14="http://schemas.microsoft.com/office/powerpoint/2010/main" val="3429889721"/>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gifts us life</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protects us</a:t>
            </a:r>
            <a:endParaRPr lang="en-NZ" sz="3600" b="1" dirty="0" smtClean="0">
              <a:solidFill>
                <a:schemeClr val="bg1"/>
              </a:solidFill>
            </a:endParaRPr>
          </a:p>
          <a:p>
            <a:pPr algn="l">
              <a:lnSpc>
                <a:spcPct val="100000"/>
              </a:lnSpc>
              <a:spcBef>
                <a:spcPts val="0"/>
              </a:spcBef>
            </a:pPr>
            <a:r>
              <a:rPr lang="en-NZ" sz="3600" b="1" i="1" dirty="0" smtClean="0">
                <a:solidFill>
                  <a:schemeClr val="bg1"/>
                </a:solidFill>
              </a:rPr>
              <a:t>	</a:t>
            </a:r>
          </a:p>
          <a:p>
            <a:pPr algn="l">
              <a:lnSpc>
                <a:spcPct val="100000"/>
              </a:lnSpc>
              <a:spcBef>
                <a:spcPts val="0"/>
              </a:spcBef>
            </a:pPr>
            <a:r>
              <a:rPr lang="en-NZ" sz="3600" b="1" i="1" dirty="0" smtClean="0">
                <a:solidFill>
                  <a:schemeClr val="bg1"/>
                </a:solidFill>
              </a:rPr>
              <a:t>Luke 22:31 Simon…..Satan demanded to have you….but I have prayed…. that your faith may not fail…</a:t>
            </a: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000" b="1" dirty="0" smtClean="0">
              <a:solidFill>
                <a:schemeClr val="bg1"/>
              </a:solidFill>
            </a:endParaRPr>
          </a:p>
          <a:p>
            <a:pPr algn="l">
              <a:lnSpc>
                <a:spcPct val="100000"/>
              </a:lnSpc>
              <a:spcBef>
                <a:spcPts val="0"/>
              </a:spcBef>
            </a:pPr>
            <a:r>
              <a:rPr lang="en-NZ" sz="3600" b="1" i="1" dirty="0" smtClean="0">
                <a:solidFill>
                  <a:srgbClr val="FFFF00"/>
                </a:solidFill>
              </a:rPr>
              <a:t>V28</a:t>
            </a:r>
            <a:r>
              <a:rPr lang="en-NZ" sz="3600" b="1" i="1" dirty="0">
                <a:solidFill>
                  <a:srgbClr val="FFFF00"/>
                </a:solidFill>
              </a:rPr>
              <a:t>...</a:t>
            </a:r>
            <a:r>
              <a:rPr lang="en-NZ" sz="3600" b="1" i="1" u="sng" dirty="0">
                <a:solidFill>
                  <a:srgbClr val="FFFF00"/>
                </a:solidFill>
              </a:rPr>
              <a:t>no one will snatch them out </a:t>
            </a:r>
            <a:r>
              <a:rPr lang="en-NZ" sz="3600" b="1" i="1" dirty="0">
                <a:solidFill>
                  <a:srgbClr val="FFFF00"/>
                </a:solidFill>
              </a:rPr>
              <a:t>of my hand. </a:t>
            </a:r>
            <a:endParaRPr lang="en-NZ" sz="3600" b="1" i="1" dirty="0">
              <a:solidFill>
                <a:srgbClr val="FFFF00"/>
              </a:solidFill>
            </a:endParaRPr>
          </a:p>
        </p:txBody>
      </p:sp>
    </p:spTree>
    <p:extLst>
      <p:ext uri="{BB962C8B-B14F-4D97-AF65-F5344CB8AC3E}">
        <p14:creationId xmlns:p14="http://schemas.microsoft.com/office/powerpoint/2010/main" val="1328339675"/>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gifts us life</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protects us</a:t>
            </a:r>
            <a:endParaRPr lang="en-NZ" sz="3600" b="1" dirty="0" smtClean="0">
              <a:solidFill>
                <a:schemeClr val="bg1"/>
              </a:solidFill>
            </a:endParaRPr>
          </a:p>
          <a:p>
            <a:pPr algn="l">
              <a:lnSpc>
                <a:spcPct val="100000"/>
              </a:lnSpc>
              <a:spcBef>
                <a:spcPts val="0"/>
              </a:spcBef>
            </a:pPr>
            <a:r>
              <a:rPr lang="en-NZ" sz="3600" b="1" i="1" dirty="0" smtClean="0">
                <a:solidFill>
                  <a:schemeClr val="bg1"/>
                </a:solidFill>
              </a:rPr>
              <a:t>	</a:t>
            </a:r>
          </a:p>
          <a:p>
            <a:pPr algn="l">
              <a:lnSpc>
                <a:spcPct val="100000"/>
              </a:lnSpc>
              <a:spcBef>
                <a:spcPts val="0"/>
              </a:spcBef>
            </a:pPr>
            <a:endParaRPr lang="en-NZ" sz="3600" b="1" i="1" dirty="0" smtClean="0">
              <a:solidFill>
                <a:schemeClr val="bg1"/>
              </a:solidFill>
            </a:endParaRPr>
          </a:p>
          <a:p>
            <a:pPr algn="l">
              <a:lnSpc>
                <a:spcPct val="100000"/>
              </a:lnSpc>
              <a:spcBef>
                <a:spcPts val="0"/>
              </a:spcBef>
            </a:pPr>
            <a:endParaRPr lang="en-NZ" sz="3600" b="1" i="1" dirty="0">
              <a:solidFill>
                <a:schemeClr val="bg1"/>
              </a:solidFill>
            </a:endParaRPr>
          </a:p>
          <a:p>
            <a:pPr algn="l">
              <a:lnSpc>
                <a:spcPct val="100000"/>
              </a:lnSpc>
              <a:spcBef>
                <a:spcPts val="0"/>
              </a:spcBef>
            </a:pPr>
            <a:endParaRPr lang="en-NZ" sz="3600" b="1" i="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000" b="1" dirty="0" smtClean="0">
              <a:solidFill>
                <a:schemeClr val="bg1"/>
              </a:solidFill>
            </a:endParaRPr>
          </a:p>
          <a:p>
            <a:pPr algn="l">
              <a:lnSpc>
                <a:spcPct val="100000"/>
              </a:lnSpc>
              <a:spcBef>
                <a:spcPts val="0"/>
              </a:spcBef>
            </a:pPr>
            <a:r>
              <a:rPr lang="en-NZ" sz="3600" b="1" i="1" dirty="0" smtClean="0">
                <a:solidFill>
                  <a:srgbClr val="FFFF00"/>
                </a:solidFill>
              </a:rPr>
              <a:t>V28</a:t>
            </a:r>
            <a:r>
              <a:rPr lang="en-NZ" sz="3600" b="1" i="1" dirty="0">
                <a:solidFill>
                  <a:srgbClr val="FFFF00"/>
                </a:solidFill>
              </a:rPr>
              <a:t>...</a:t>
            </a:r>
            <a:r>
              <a:rPr lang="en-NZ" sz="3600" b="1" i="1" u="sng" dirty="0">
                <a:solidFill>
                  <a:srgbClr val="FFFF00"/>
                </a:solidFill>
              </a:rPr>
              <a:t>no one will snatch them out </a:t>
            </a:r>
            <a:r>
              <a:rPr lang="en-NZ" sz="3600" b="1" i="1" dirty="0">
                <a:solidFill>
                  <a:srgbClr val="FFFF00"/>
                </a:solidFill>
              </a:rPr>
              <a:t>of my hand. </a:t>
            </a:r>
            <a:endParaRPr lang="en-NZ" sz="3600" b="1" i="1" dirty="0">
              <a:solidFill>
                <a:srgbClr val="FFFF00"/>
              </a:solidFill>
            </a:endParaRPr>
          </a:p>
        </p:txBody>
      </p:sp>
    </p:spTree>
    <p:extLst>
      <p:ext uri="{BB962C8B-B14F-4D97-AF65-F5344CB8AC3E}">
        <p14:creationId xmlns:p14="http://schemas.microsoft.com/office/powerpoint/2010/main" val="419713237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9:36 – 43 </a:t>
            </a:r>
          </a:p>
          <a:p>
            <a:pPr algn="l">
              <a:lnSpc>
                <a:spcPct val="100000"/>
              </a:lnSpc>
              <a:spcBef>
                <a:spcPts val="0"/>
              </a:spcBef>
            </a:pPr>
            <a:r>
              <a:rPr lang="en-NZ" sz="3400" b="1" dirty="0" smtClean="0">
                <a:solidFill>
                  <a:schemeClr val="bg1"/>
                </a:solidFill>
              </a:rPr>
              <a:t>39 </a:t>
            </a:r>
            <a:r>
              <a:rPr lang="en-NZ" sz="3400" b="1" dirty="0">
                <a:solidFill>
                  <a:schemeClr val="bg1"/>
                </a:solidFill>
              </a:rPr>
              <a:t>So Peter got ready and went with them. When he arrived, he was taken to the room upstairs, where all the widows crowded around him, crying and showing him all the shirts and coats that Dorcas had made while she was alive. </a:t>
            </a:r>
            <a:endParaRPr lang="en-NZ" sz="3400" b="1" dirty="0" smtClean="0">
              <a:solidFill>
                <a:schemeClr val="bg1"/>
              </a:solidFill>
            </a:endParaRPr>
          </a:p>
          <a:p>
            <a:pPr algn="l">
              <a:lnSpc>
                <a:spcPct val="100000"/>
              </a:lnSpc>
              <a:spcBef>
                <a:spcPts val="0"/>
              </a:spcBef>
            </a:pPr>
            <a:endParaRPr lang="en-NZ" sz="2000" b="1" dirty="0">
              <a:solidFill>
                <a:schemeClr val="bg1"/>
              </a:solidFill>
            </a:endParaRPr>
          </a:p>
          <a:p>
            <a:pPr algn="l">
              <a:lnSpc>
                <a:spcPct val="100000"/>
              </a:lnSpc>
              <a:spcBef>
                <a:spcPts val="0"/>
              </a:spcBef>
            </a:pPr>
            <a:r>
              <a:rPr lang="en-NZ" sz="3400" b="1" dirty="0" smtClean="0">
                <a:solidFill>
                  <a:schemeClr val="bg1"/>
                </a:solidFill>
              </a:rPr>
              <a:t>40 </a:t>
            </a:r>
            <a:r>
              <a:rPr lang="en-NZ" sz="3400" b="1" dirty="0">
                <a:solidFill>
                  <a:schemeClr val="bg1"/>
                </a:solidFill>
              </a:rPr>
              <a:t>Peter put them all out of the room, and knelt down and prayed; then he turned to the body and said, “Tabitha, get up!” She opened her eyes, and when she saw Peter, she sat up. </a:t>
            </a:r>
          </a:p>
        </p:txBody>
      </p:sp>
    </p:spTree>
    <p:extLst>
      <p:ext uri="{BB962C8B-B14F-4D97-AF65-F5344CB8AC3E}">
        <p14:creationId xmlns:p14="http://schemas.microsoft.com/office/powerpoint/2010/main" val="848718291"/>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gifts us life</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protects us</a:t>
            </a:r>
            <a:endParaRPr lang="en-NZ" sz="3600" b="1" dirty="0" smtClean="0">
              <a:solidFill>
                <a:schemeClr val="bg1"/>
              </a:solidFill>
            </a:endParaRPr>
          </a:p>
          <a:p>
            <a:pPr algn="l">
              <a:lnSpc>
                <a:spcPct val="100000"/>
              </a:lnSpc>
              <a:spcBef>
                <a:spcPts val="0"/>
              </a:spcBef>
            </a:pPr>
            <a:r>
              <a:rPr lang="en-NZ" sz="3600" b="1" i="1" dirty="0" smtClean="0">
                <a:solidFill>
                  <a:schemeClr val="bg1"/>
                </a:solidFill>
              </a:rPr>
              <a:t>	</a:t>
            </a:r>
          </a:p>
          <a:p>
            <a:pPr algn="l">
              <a:lnSpc>
                <a:spcPct val="100000"/>
              </a:lnSpc>
              <a:spcBef>
                <a:spcPts val="0"/>
              </a:spcBef>
            </a:pPr>
            <a:endParaRPr lang="en-NZ" sz="3600" b="1" i="1" dirty="0" smtClean="0">
              <a:solidFill>
                <a:schemeClr val="bg1"/>
              </a:solidFill>
            </a:endParaRPr>
          </a:p>
          <a:p>
            <a:pPr algn="l">
              <a:lnSpc>
                <a:spcPct val="100000"/>
              </a:lnSpc>
              <a:spcBef>
                <a:spcPts val="0"/>
              </a:spcBef>
            </a:pPr>
            <a:endParaRPr lang="en-NZ" sz="3600" b="1" i="1" dirty="0">
              <a:solidFill>
                <a:schemeClr val="bg1"/>
              </a:solidFill>
            </a:endParaRPr>
          </a:p>
          <a:p>
            <a:pPr algn="l">
              <a:lnSpc>
                <a:spcPct val="100000"/>
              </a:lnSpc>
              <a:spcBef>
                <a:spcPts val="0"/>
              </a:spcBef>
            </a:pPr>
            <a:endParaRPr lang="en-NZ" sz="3600" b="1" i="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000" b="1" dirty="0" smtClean="0">
              <a:solidFill>
                <a:schemeClr val="bg1"/>
              </a:solidFill>
            </a:endParaRPr>
          </a:p>
          <a:p>
            <a:pPr algn="l">
              <a:lnSpc>
                <a:spcPct val="100000"/>
              </a:lnSpc>
              <a:spcBef>
                <a:spcPts val="0"/>
              </a:spcBef>
            </a:pPr>
            <a:r>
              <a:rPr lang="en-NZ" sz="3600" b="1" i="1" dirty="0" smtClean="0">
                <a:solidFill>
                  <a:srgbClr val="FFFF00"/>
                </a:solidFill>
              </a:rPr>
              <a:t>V30 I and the Father are one</a:t>
            </a:r>
            <a:endParaRPr lang="en-NZ" sz="3600" b="1" i="1" dirty="0">
              <a:solidFill>
                <a:srgbClr val="FFFF00"/>
              </a:solidFill>
            </a:endParaRPr>
          </a:p>
        </p:txBody>
      </p:sp>
    </p:spTree>
    <p:extLst>
      <p:ext uri="{BB962C8B-B14F-4D97-AF65-F5344CB8AC3E}">
        <p14:creationId xmlns:p14="http://schemas.microsoft.com/office/powerpoint/2010/main" val="2870419458"/>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gifts us life</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protects us</a:t>
            </a:r>
            <a:endParaRPr lang="en-NZ" sz="3600" b="1" dirty="0" smtClean="0">
              <a:solidFill>
                <a:schemeClr val="bg1"/>
              </a:solidFill>
            </a:endParaRPr>
          </a:p>
          <a:p>
            <a:pPr algn="l">
              <a:lnSpc>
                <a:spcPct val="100000"/>
              </a:lnSpc>
              <a:spcBef>
                <a:spcPts val="0"/>
              </a:spcBef>
            </a:pPr>
            <a:r>
              <a:rPr lang="en-NZ" sz="3600" b="1" i="1" dirty="0" smtClean="0">
                <a:solidFill>
                  <a:schemeClr val="bg1"/>
                </a:solidFill>
              </a:rPr>
              <a:t>	</a:t>
            </a:r>
          </a:p>
          <a:p>
            <a:pPr algn="l">
              <a:lnSpc>
                <a:spcPct val="100000"/>
              </a:lnSpc>
              <a:spcBef>
                <a:spcPts val="0"/>
              </a:spcBef>
            </a:pPr>
            <a:r>
              <a:rPr lang="en-NZ" sz="3600" b="1" i="1" dirty="0" smtClean="0">
                <a:solidFill>
                  <a:schemeClr val="bg1"/>
                </a:solidFill>
              </a:rPr>
              <a:t>	One in purpose and will</a:t>
            </a:r>
          </a:p>
          <a:p>
            <a:pPr algn="l">
              <a:lnSpc>
                <a:spcPct val="100000"/>
              </a:lnSpc>
              <a:spcBef>
                <a:spcPts val="0"/>
              </a:spcBef>
            </a:pPr>
            <a:endParaRPr lang="en-NZ" sz="3600" b="1" i="1" dirty="0">
              <a:solidFill>
                <a:schemeClr val="bg1"/>
              </a:solidFill>
            </a:endParaRPr>
          </a:p>
          <a:p>
            <a:pPr algn="l">
              <a:lnSpc>
                <a:spcPct val="100000"/>
              </a:lnSpc>
              <a:spcBef>
                <a:spcPts val="0"/>
              </a:spcBef>
            </a:pPr>
            <a:endParaRPr lang="en-NZ" sz="3600" b="1" i="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000" b="1" dirty="0" smtClean="0">
              <a:solidFill>
                <a:schemeClr val="bg1"/>
              </a:solidFill>
            </a:endParaRPr>
          </a:p>
          <a:p>
            <a:pPr algn="l">
              <a:lnSpc>
                <a:spcPct val="100000"/>
              </a:lnSpc>
              <a:spcBef>
                <a:spcPts val="0"/>
              </a:spcBef>
            </a:pPr>
            <a:r>
              <a:rPr lang="en-NZ" sz="3600" b="1" i="1" dirty="0" smtClean="0">
                <a:solidFill>
                  <a:srgbClr val="FFFF00"/>
                </a:solidFill>
              </a:rPr>
              <a:t>V30 I and the Father are one</a:t>
            </a:r>
            <a:endParaRPr lang="en-NZ" sz="3600" b="1" i="1" dirty="0">
              <a:solidFill>
                <a:srgbClr val="FFFF00"/>
              </a:solidFill>
            </a:endParaRPr>
          </a:p>
        </p:txBody>
      </p:sp>
    </p:spTree>
    <p:extLst>
      <p:ext uri="{BB962C8B-B14F-4D97-AF65-F5344CB8AC3E}">
        <p14:creationId xmlns:p14="http://schemas.microsoft.com/office/powerpoint/2010/main" val="3509784700"/>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gifts us life</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protects us</a:t>
            </a:r>
            <a:endParaRPr lang="en-NZ" sz="3600" b="1" dirty="0" smtClean="0">
              <a:solidFill>
                <a:schemeClr val="bg1"/>
              </a:solidFill>
            </a:endParaRPr>
          </a:p>
          <a:p>
            <a:pPr algn="l">
              <a:lnSpc>
                <a:spcPct val="100000"/>
              </a:lnSpc>
              <a:spcBef>
                <a:spcPts val="0"/>
              </a:spcBef>
            </a:pPr>
            <a:r>
              <a:rPr lang="en-NZ" sz="3600" b="1" i="1" dirty="0" smtClean="0">
                <a:solidFill>
                  <a:schemeClr val="bg1"/>
                </a:solidFill>
              </a:rPr>
              <a:t>	</a:t>
            </a:r>
          </a:p>
          <a:p>
            <a:pPr algn="l">
              <a:lnSpc>
                <a:spcPct val="100000"/>
              </a:lnSpc>
              <a:spcBef>
                <a:spcPts val="0"/>
              </a:spcBef>
            </a:pPr>
            <a:r>
              <a:rPr lang="en-NZ" sz="3600" b="1" i="1" dirty="0" smtClean="0">
                <a:solidFill>
                  <a:schemeClr val="bg1"/>
                </a:solidFill>
              </a:rPr>
              <a:t>	One in purpose and will</a:t>
            </a:r>
          </a:p>
          <a:p>
            <a:pPr algn="l">
              <a:lnSpc>
                <a:spcPct val="100000"/>
              </a:lnSpc>
              <a:spcBef>
                <a:spcPts val="0"/>
              </a:spcBef>
            </a:pPr>
            <a:r>
              <a:rPr lang="en-NZ" sz="3600" b="1" dirty="0" smtClean="0">
                <a:solidFill>
                  <a:schemeClr val="bg1"/>
                </a:solidFill>
              </a:rPr>
              <a:t>Unite to God in purpose and will, and 	God’s love will flow through you</a:t>
            </a:r>
            <a:endParaRPr lang="en-NZ" sz="3600" b="1" i="1" dirty="0" smtClean="0">
              <a:solidFill>
                <a:schemeClr val="bg1"/>
              </a:solidFill>
            </a:endParaRPr>
          </a:p>
          <a:p>
            <a:pPr algn="l">
              <a:lnSpc>
                <a:spcPct val="100000"/>
              </a:lnSpc>
              <a:spcBef>
                <a:spcPts val="0"/>
              </a:spcBef>
            </a:pPr>
            <a:endParaRPr lang="en-NZ" sz="3600" b="1" dirty="0" smtClean="0">
              <a:solidFill>
                <a:schemeClr val="bg1"/>
              </a:solidFill>
            </a:endParaRPr>
          </a:p>
          <a:p>
            <a:pPr algn="l">
              <a:lnSpc>
                <a:spcPct val="100000"/>
              </a:lnSpc>
              <a:spcBef>
                <a:spcPts val="0"/>
              </a:spcBef>
            </a:pPr>
            <a:endParaRPr lang="en-NZ" sz="3000" b="1" dirty="0" smtClean="0">
              <a:solidFill>
                <a:schemeClr val="bg1"/>
              </a:solidFill>
            </a:endParaRPr>
          </a:p>
          <a:p>
            <a:pPr algn="l">
              <a:lnSpc>
                <a:spcPct val="100000"/>
              </a:lnSpc>
              <a:spcBef>
                <a:spcPts val="0"/>
              </a:spcBef>
            </a:pPr>
            <a:r>
              <a:rPr lang="en-NZ" sz="3600" b="1" i="1" dirty="0" smtClean="0">
                <a:solidFill>
                  <a:srgbClr val="FFFF00"/>
                </a:solidFill>
              </a:rPr>
              <a:t>V30 I and the Father are one</a:t>
            </a:r>
            <a:endParaRPr lang="en-NZ" sz="3600" b="1" i="1" dirty="0">
              <a:solidFill>
                <a:srgbClr val="FFFF00"/>
              </a:solidFill>
            </a:endParaRPr>
          </a:p>
        </p:txBody>
      </p:sp>
    </p:spTree>
    <p:extLst>
      <p:ext uri="{BB962C8B-B14F-4D97-AF65-F5344CB8AC3E}">
        <p14:creationId xmlns:p14="http://schemas.microsoft.com/office/powerpoint/2010/main" val="232093574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a:t>
            </a:r>
            <a:r>
              <a:rPr lang="en-NZ" sz="3600" b="1" dirty="0" smtClean="0">
                <a:solidFill>
                  <a:schemeClr val="bg1"/>
                </a:solidFill>
              </a:rPr>
              <a:t>10:22 – 30 </a:t>
            </a:r>
            <a:endParaRPr lang="en-NZ" sz="3600" b="1" dirty="0" smtClean="0">
              <a:solidFill>
                <a:schemeClr val="bg1"/>
              </a:solidFill>
            </a:endParaRPr>
          </a:p>
          <a:p>
            <a:pPr>
              <a:lnSpc>
                <a:spcPct val="100000"/>
              </a:lnSpc>
              <a:spcBef>
                <a:spcPts val="0"/>
              </a:spcBef>
            </a:pPr>
            <a:r>
              <a:rPr lang="en-NZ" sz="3600" b="1" dirty="0" smtClean="0">
                <a:solidFill>
                  <a:schemeClr val="bg1"/>
                </a:solidFill>
              </a:rPr>
              <a:t>The Lord loves us</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knows us well</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gifts us life</a:t>
            </a:r>
          </a:p>
          <a:p>
            <a:pPr marL="571500" indent="-571500" algn="l">
              <a:lnSpc>
                <a:spcPct val="100000"/>
              </a:lnSpc>
              <a:spcBef>
                <a:spcPts val="0"/>
              </a:spcBef>
              <a:buFont typeface="Arial" panose="020B0604020202020204" pitchFamily="34" charset="0"/>
              <a:buChar char="•"/>
            </a:pPr>
            <a:r>
              <a:rPr lang="en-NZ" sz="3600" b="1" dirty="0" smtClean="0">
                <a:solidFill>
                  <a:schemeClr val="bg1"/>
                </a:solidFill>
              </a:rPr>
              <a:t>He protects us</a:t>
            </a:r>
            <a:endParaRPr lang="en-NZ" sz="3600" b="1" dirty="0" smtClean="0">
              <a:solidFill>
                <a:schemeClr val="bg1"/>
              </a:solidFill>
            </a:endParaRPr>
          </a:p>
          <a:p>
            <a:pPr algn="l">
              <a:lnSpc>
                <a:spcPct val="100000"/>
              </a:lnSpc>
              <a:spcBef>
                <a:spcPts val="0"/>
              </a:spcBef>
            </a:pPr>
            <a:r>
              <a:rPr lang="en-NZ" sz="3600" b="1" i="1" dirty="0" smtClean="0">
                <a:solidFill>
                  <a:schemeClr val="bg1"/>
                </a:solidFill>
              </a:rPr>
              <a:t>	</a:t>
            </a:r>
          </a:p>
          <a:p>
            <a:pPr algn="l">
              <a:lnSpc>
                <a:spcPct val="100000"/>
              </a:lnSpc>
              <a:spcBef>
                <a:spcPts val="0"/>
              </a:spcBef>
            </a:pPr>
            <a:r>
              <a:rPr lang="en-NZ" sz="3600" b="1" i="1" smtClean="0">
                <a:solidFill>
                  <a:schemeClr val="bg1"/>
                </a:solidFill>
              </a:rPr>
              <a:t>	</a:t>
            </a:r>
            <a:endParaRPr lang="en-NZ" sz="3600" b="1" i="1" dirty="0">
              <a:solidFill>
                <a:srgbClr val="FFFF00"/>
              </a:solidFill>
            </a:endParaRPr>
          </a:p>
        </p:txBody>
      </p:sp>
    </p:spTree>
    <p:extLst>
      <p:ext uri="{BB962C8B-B14F-4D97-AF65-F5344CB8AC3E}">
        <p14:creationId xmlns:p14="http://schemas.microsoft.com/office/powerpoint/2010/main" val="29091848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Acts 9:36 – 43 </a:t>
            </a:r>
          </a:p>
          <a:p>
            <a:pPr algn="l">
              <a:lnSpc>
                <a:spcPct val="100000"/>
              </a:lnSpc>
              <a:spcBef>
                <a:spcPts val="0"/>
              </a:spcBef>
            </a:pPr>
            <a:r>
              <a:rPr lang="en-NZ" sz="3400" b="1" dirty="0" smtClean="0">
                <a:solidFill>
                  <a:schemeClr val="bg1"/>
                </a:solidFill>
              </a:rPr>
              <a:t>41 </a:t>
            </a:r>
            <a:r>
              <a:rPr lang="en-NZ" sz="3400" b="1" dirty="0">
                <a:solidFill>
                  <a:schemeClr val="bg1"/>
                </a:solidFill>
              </a:rPr>
              <a:t>Peter reached over and helped her get up. Then he called all the believers, including the widows, and presented her alive to them. 42 The news about this spread all over Joppa, and many people believed in the Lord. 43 Peter stayed on in Joppa for many days with a tanner of leather named Simon.</a:t>
            </a:r>
          </a:p>
        </p:txBody>
      </p:sp>
    </p:spTree>
    <p:extLst>
      <p:ext uri="{BB962C8B-B14F-4D97-AF65-F5344CB8AC3E}">
        <p14:creationId xmlns:p14="http://schemas.microsoft.com/office/powerpoint/2010/main" val="361278304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John 10:22 – 30 </a:t>
            </a:r>
          </a:p>
        </p:txBody>
      </p:sp>
    </p:spTree>
    <p:extLst>
      <p:ext uri="{BB962C8B-B14F-4D97-AF65-F5344CB8AC3E}">
        <p14:creationId xmlns:p14="http://schemas.microsoft.com/office/powerpoint/2010/main" val="264687631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10:22 – 30 </a:t>
            </a:r>
            <a:endParaRPr lang="en-NZ" sz="3600" b="1" dirty="0">
              <a:solidFill>
                <a:schemeClr val="bg1"/>
              </a:solidFill>
            </a:endParaRPr>
          </a:p>
          <a:p>
            <a:pPr algn="l">
              <a:lnSpc>
                <a:spcPct val="100000"/>
              </a:lnSpc>
              <a:spcBef>
                <a:spcPts val="0"/>
              </a:spcBef>
            </a:pPr>
            <a:r>
              <a:rPr lang="en-NZ" sz="3400" b="1" dirty="0">
                <a:solidFill>
                  <a:schemeClr val="bg1"/>
                </a:solidFill>
              </a:rPr>
              <a:t>22 It was winter, and the Festival of the Dedication of the Temple was being celebrated in Jerusalem. 23 Jesus was walking in Solomon's Porch in the Temple, 24 when the people gathered around him and asked, “How long are you going to keep us in suspense? Tell us the plain truth: are you the Messiah</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86407085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10:22 – 30 </a:t>
            </a:r>
            <a:endParaRPr lang="en-NZ" sz="3600" b="1" dirty="0">
              <a:solidFill>
                <a:schemeClr val="bg1"/>
              </a:solidFill>
            </a:endParaRPr>
          </a:p>
          <a:p>
            <a:pPr algn="l">
              <a:lnSpc>
                <a:spcPct val="100000"/>
              </a:lnSpc>
              <a:spcBef>
                <a:spcPts val="0"/>
              </a:spcBef>
            </a:pPr>
            <a:r>
              <a:rPr lang="en-NZ" sz="3400" b="1" dirty="0" smtClean="0">
                <a:solidFill>
                  <a:schemeClr val="bg1"/>
                </a:solidFill>
              </a:rPr>
              <a:t>25 </a:t>
            </a:r>
            <a:r>
              <a:rPr lang="en-NZ" sz="3400" b="1" dirty="0">
                <a:solidFill>
                  <a:schemeClr val="bg1"/>
                </a:solidFill>
              </a:rPr>
              <a:t>Jesus answered, “I have already told you, but you would not believe me. The deeds I do by my Father's authority speak on my behalf; 26 but you will not believe, for you are not my sheep. </a:t>
            </a: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smtClean="0">
                <a:solidFill>
                  <a:schemeClr val="bg1"/>
                </a:solidFill>
              </a:rPr>
              <a:t>27 </a:t>
            </a:r>
            <a:r>
              <a:rPr lang="en-NZ" sz="3400" b="1" dirty="0">
                <a:solidFill>
                  <a:schemeClr val="bg1"/>
                </a:solidFill>
              </a:rPr>
              <a:t>My sheep listen to my voice; I know them, and they follow me. 28 I give them eternal life, and they shall never die. No one can snatch them away from me. 29 What my Father has given me is </a:t>
            </a:r>
            <a:r>
              <a:rPr lang="en-NZ" sz="3400" b="1" dirty="0" smtClean="0">
                <a:solidFill>
                  <a:schemeClr val="bg1"/>
                </a:solidFill>
              </a:rPr>
              <a:t>greater </a:t>
            </a:r>
            <a:r>
              <a:rPr lang="en-NZ" sz="3400" b="1" dirty="0">
                <a:solidFill>
                  <a:schemeClr val="bg1"/>
                </a:solidFill>
              </a:rPr>
              <a:t>than everything, and no one can snatch them away from the Father's care. 30 The Father and I are one.”</a:t>
            </a:r>
          </a:p>
        </p:txBody>
      </p:sp>
    </p:spTree>
    <p:extLst>
      <p:ext uri="{BB962C8B-B14F-4D97-AF65-F5344CB8AC3E}">
        <p14:creationId xmlns:p14="http://schemas.microsoft.com/office/powerpoint/2010/main" val="276654333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10:22 – 30 </a:t>
            </a:r>
            <a:endParaRPr lang="en-NZ" sz="3600" b="1" dirty="0">
              <a:solidFill>
                <a:schemeClr val="bg1"/>
              </a:solidFill>
            </a:endParaRPr>
          </a:p>
          <a:p>
            <a:pPr algn="l">
              <a:lnSpc>
                <a:spcPct val="100000"/>
              </a:lnSpc>
              <a:spcBef>
                <a:spcPts val="0"/>
              </a:spcBef>
            </a:pPr>
            <a:endParaRPr lang="en-NZ" sz="3400" b="1" dirty="0">
              <a:solidFill>
                <a:schemeClr val="bg1"/>
              </a:solidFill>
            </a:endParaRPr>
          </a:p>
        </p:txBody>
      </p:sp>
    </p:spTree>
    <p:extLst>
      <p:ext uri="{BB962C8B-B14F-4D97-AF65-F5344CB8AC3E}">
        <p14:creationId xmlns:p14="http://schemas.microsoft.com/office/powerpoint/2010/main" val="321451212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John 10:22 – 30 </a:t>
            </a:r>
            <a:endParaRPr lang="en-NZ" sz="3600" b="1" dirty="0">
              <a:solidFill>
                <a:schemeClr val="bg1"/>
              </a:solidFill>
            </a:endParaRPr>
          </a:p>
          <a:p>
            <a:pPr algn="l">
              <a:lnSpc>
                <a:spcPct val="100000"/>
              </a:lnSpc>
              <a:spcBef>
                <a:spcPts val="0"/>
              </a:spcBef>
            </a:pPr>
            <a:r>
              <a:rPr lang="en-NZ" sz="3400" b="1" dirty="0" smtClean="0">
                <a:solidFill>
                  <a:schemeClr val="bg1"/>
                </a:solidFill>
              </a:rPr>
              <a:t>Reading:</a:t>
            </a:r>
          </a:p>
          <a:p>
            <a:pPr marL="457200" indent="-457200" algn="l">
              <a:lnSpc>
                <a:spcPct val="100000"/>
              </a:lnSpc>
              <a:spcBef>
                <a:spcPts val="0"/>
              </a:spcBef>
              <a:buFontTx/>
              <a:buChar char="-"/>
            </a:pPr>
            <a:r>
              <a:rPr lang="en-NZ" sz="3400" b="1" dirty="0" smtClean="0">
                <a:solidFill>
                  <a:schemeClr val="bg1"/>
                </a:solidFill>
              </a:rPr>
              <a:t>People gathered for festival of dedication</a:t>
            </a:r>
          </a:p>
          <a:p>
            <a:pPr marL="457200" indent="-457200" algn="l">
              <a:lnSpc>
                <a:spcPct val="100000"/>
              </a:lnSpc>
              <a:spcBef>
                <a:spcPts val="0"/>
              </a:spcBef>
              <a:buFontTx/>
              <a:buChar char="-"/>
            </a:pPr>
            <a:endParaRPr lang="en-NZ" sz="3400" b="1" dirty="0">
              <a:solidFill>
                <a:schemeClr val="bg1"/>
              </a:solidFill>
            </a:endParaRPr>
          </a:p>
        </p:txBody>
      </p:sp>
    </p:spTree>
    <p:extLst>
      <p:ext uri="{BB962C8B-B14F-4D97-AF65-F5344CB8AC3E}">
        <p14:creationId xmlns:p14="http://schemas.microsoft.com/office/powerpoint/2010/main" val="400984024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3257</TotalTime>
  <Words>1102</Words>
  <Application>Microsoft Office PowerPoint</Application>
  <PresentationFormat>On-screen Show (4:3)</PresentationFormat>
  <Paragraphs>256</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409</cp:revision>
  <dcterms:created xsi:type="dcterms:W3CDTF">2017-05-05T00:30:58Z</dcterms:created>
  <dcterms:modified xsi:type="dcterms:W3CDTF">2019-05-11T21:46:14Z</dcterms:modified>
</cp:coreProperties>
</file>