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55" r:id="rId2"/>
    <p:sldId id="423" r:id="rId3"/>
    <p:sldId id="489" r:id="rId4"/>
    <p:sldId id="490" r:id="rId5"/>
    <p:sldId id="491" r:id="rId6"/>
    <p:sldId id="488" r:id="rId7"/>
    <p:sldId id="456" r:id="rId8"/>
    <p:sldId id="492" r:id="rId9"/>
    <p:sldId id="493" r:id="rId10"/>
    <p:sldId id="494" r:id="rId11"/>
    <p:sldId id="495" r:id="rId12"/>
    <p:sldId id="496" r:id="rId13"/>
    <p:sldId id="497" r:id="rId14"/>
    <p:sldId id="498" r:id="rId15"/>
    <p:sldId id="499" r:id="rId16"/>
    <p:sldId id="500" r:id="rId17"/>
    <p:sldId id="501" r:id="rId18"/>
    <p:sldId id="502" r:id="rId19"/>
    <p:sldId id="503" r:id="rId20"/>
    <p:sldId id="504" r:id="rId21"/>
    <p:sldId id="505" r:id="rId22"/>
    <p:sldId id="506" r:id="rId23"/>
    <p:sldId id="507" r:id="rId24"/>
    <p:sldId id="508" r:id="rId25"/>
    <p:sldId id="509" r:id="rId26"/>
    <p:sldId id="510" r:id="rId27"/>
    <p:sldId id="511" r:id="rId28"/>
    <p:sldId id="51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4B16"/>
    <a:srgbClr val="06340F"/>
    <a:srgbClr val="006600"/>
    <a:srgbClr val="0D7120"/>
    <a:srgbClr val="A80000"/>
    <a:srgbClr val="660066"/>
    <a:srgbClr val="008000"/>
    <a:srgbClr val="DAA010"/>
    <a:srgbClr val="FF99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8" d="100"/>
          <a:sy n="88" d="100"/>
        </p:scale>
        <p:origin x="1320" y="12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20/10/2019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20/10/2019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20/10/2019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20/10/2019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20/10/2019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20/10/2019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20/10/2019</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20/10/2019</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20/10/2019</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20/10/2019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20/10/2019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6000">
              <a:srgbClr val="094B16"/>
            </a:gs>
            <a:gs pos="100000">
              <a:schemeClr val="accent6"/>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20/10/2019</a:t>
            </a:fld>
            <a:endParaRPr lang="en-NZ"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dirty="0"/>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First Reading: </a:t>
            </a:r>
          </a:p>
          <a:p>
            <a:pPr>
              <a:lnSpc>
                <a:spcPct val="100000"/>
              </a:lnSpc>
              <a:spcBef>
                <a:spcPts val="0"/>
              </a:spcBef>
            </a:pPr>
            <a:r>
              <a:rPr lang="en-NZ" sz="4000" b="1" dirty="0" smtClean="0">
                <a:solidFill>
                  <a:schemeClr val="bg1"/>
                </a:solidFill>
              </a:rPr>
              <a:t>2 Timothy 3:14 – 4:5 </a:t>
            </a:r>
          </a:p>
        </p:txBody>
      </p:sp>
    </p:spTree>
    <p:extLst>
      <p:ext uri="{BB962C8B-B14F-4D97-AF65-F5344CB8AC3E}">
        <p14:creationId xmlns:p14="http://schemas.microsoft.com/office/powerpoint/2010/main" val="21039861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357812242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a:t>
            </a:r>
            <a:r>
              <a:rPr lang="en-NZ" sz="3400" b="1" i="1" dirty="0">
                <a:solidFill>
                  <a:srgbClr val="FFFF00"/>
                </a:solidFill>
              </a:rPr>
              <a:t>When the Son of Man comes, will he find faith on the earth?”</a:t>
            </a:r>
            <a:endParaRPr lang="en-NZ" sz="3400" b="1" i="1" dirty="0" smtClean="0">
              <a:solidFill>
                <a:srgbClr val="FFFF00"/>
              </a:solidFill>
            </a:endParaRPr>
          </a:p>
        </p:txBody>
      </p:sp>
    </p:spTree>
    <p:extLst>
      <p:ext uri="{BB962C8B-B14F-4D97-AF65-F5344CB8AC3E}">
        <p14:creationId xmlns:p14="http://schemas.microsoft.com/office/powerpoint/2010/main" val="54199446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Our faith will be challenged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a:t>
            </a:r>
            <a:r>
              <a:rPr lang="en-NZ" sz="3400" b="1" i="1" dirty="0">
                <a:solidFill>
                  <a:srgbClr val="FFFF00"/>
                </a:solidFill>
              </a:rPr>
              <a:t>When the Son of Man comes, will he find faith on the earth?”</a:t>
            </a:r>
            <a:endParaRPr lang="en-NZ" sz="3400" b="1" i="1" dirty="0" smtClean="0">
              <a:solidFill>
                <a:srgbClr val="FFFF00"/>
              </a:solidFill>
            </a:endParaRPr>
          </a:p>
        </p:txBody>
      </p:sp>
    </p:spTree>
    <p:extLst>
      <p:ext uri="{BB962C8B-B14F-4D97-AF65-F5344CB8AC3E}">
        <p14:creationId xmlns:p14="http://schemas.microsoft.com/office/powerpoint/2010/main" val="265427100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Our faith will be challenged</a:t>
            </a:r>
            <a:endParaRPr lang="en-NZ" sz="3400" b="1" dirty="0">
              <a:solidFill>
                <a:schemeClr val="bg1"/>
              </a:solidFill>
            </a:endParaRPr>
          </a:p>
          <a:p>
            <a:pPr algn="l">
              <a:lnSpc>
                <a:spcPct val="100000"/>
              </a:lnSpc>
              <a:spcBef>
                <a:spcPts val="0"/>
              </a:spcBef>
            </a:pPr>
            <a:r>
              <a:rPr lang="en-NZ" sz="3400" b="1" dirty="0" smtClean="0">
                <a:solidFill>
                  <a:schemeClr val="bg1"/>
                </a:solidFill>
              </a:rPr>
              <a:t>	One must live out their faith</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a:t>
            </a:r>
            <a:r>
              <a:rPr lang="en-NZ" sz="3400" b="1" i="1" dirty="0">
                <a:solidFill>
                  <a:srgbClr val="FFFF00"/>
                </a:solidFill>
              </a:rPr>
              <a:t>When the Son of Man comes, will he find faith on the earth?”</a:t>
            </a:r>
            <a:endParaRPr lang="en-NZ" sz="3400" b="1" i="1" dirty="0" smtClean="0">
              <a:solidFill>
                <a:srgbClr val="FFFF00"/>
              </a:solidFill>
            </a:endParaRPr>
          </a:p>
        </p:txBody>
      </p:sp>
    </p:spTree>
    <p:extLst>
      <p:ext uri="{BB962C8B-B14F-4D97-AF65-F5344CB8AC3E}">
        <p14:creationId xmlns:p14="http://schemas.microsoft.com/office/powerpoint/2010/main" val="58156311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Our faith will be challenged</a:t>
            </a:r>
            <a:endParaRPr lang="en-NZ" sz="3400" b="1" dirty="0">
              <a:solidFill>
                <a:schemeClr val="bg1"/>
              </a:solidFill>
            </a:endParaRPr>
          </a:p>
          <a:p>
            <a:pPr algn="l">
              <a:lnSpc>
                <a:spcPct val="100000"/>
              </a:lnSpc>
              <a:spcBef>
                <a:spcPts val="0"/>
              </a:spcBef>
            </a:pPr>
            <a:r>
              <a:rPr lang="en-NZ" sz="3400" b="1" dirty="0" smtClean="0">
                <a:solidFill>
                  <a:schemeClr val="bg1"/>
                </a:solidFill>
              </a:rPr>
              <a:t>	One must live out their faith</a:t>
            </a: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Today – Annual General Meeting</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a:t>
            </a:r>
            <a:r>
              <a:rPr lang="en-NZ" sz="3400" b="1" i="1" dirty="0">
                <a:solidFill>
                  <a:srgbClr val="FFFF00"/>
                </a:solidFill>
              </a:rPr>
              <a:t>When the Son of Man comes, will he find faith on the earth?”</a:t>
            </a:r>
            <a:endParaRPr lang="en-NZ" sz="3400" b="1" i="1" dirty="0" smtClean="0">
              <a:solidFill>
                <a:srgbClr val="FFFF00"/>
              </a:solidFill>
            </a:endParaRPr>
          </a:p>
        </p:txBody>
      </p:sp>
    </p:spTree>
    <p:extLst>
      <p:ext uri="{BB962C8B-B14F-4D97-AF65-F5344CB8AC3E}">
        <p14:creationId xmlns:p14="http://schemas.microsoft.com/office/powerpoint/2010/main" val="373862167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Our faith will be challenged</a:t>
            </a:r>
            <a:endParaRPr lang="en-NZ" sz="3400" b="1" dirty="0">
              <a:solidFill>
                <a:schemeClr val="bg1"/>
              </a:solidFill>
            </a:endParaRPr>
          </a:p>
          <a:p>
            <a:pPr algn="l">
              <a:lnSpc>
                <a:spcPct val="100000"/>
              </a:lnSpc>
              <a:spcBef>
                <a:spcPts val="0"/>
              </a:spcBef>
            </a:pPr>
            <a:r>
              <a:rPr lang="en-NZ" sz="3400" b="1" dirty="0" smtClean="0">
                <a:solidFill>
                  <a:schemeClr val="bg1"/>
                </a:solidFill>
              </a:rPr>
              <a:t>	One must live out their faith</a:t>
            </a: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Today – Annual General Meeting</a:t>
            </a:r>
            <a:endParaRPr lang="en-NZ" sz="3400" b="1" dirty="0">
              <a:solidFill>
                <a:schemeClr val="bg1"/>
              </a:solidFill>
            </a:endParaRPr>
          </a:p>
          <a:p>
            <a:pPr algn="l">
              <a:lnSpc>
                <a:spcPct val="100000"/>
              </a:lnSpc>
              <a:spcBef>
                <a:spcPts val="0"/>
              </a:spcBef>
            </a:pPr>
            <a:r>
              <a:rPr lang="en-NZ" sz="3400" b="1" dirty="0" smtClean="0">
                <a:solidFill>
                  <a:schemeClr val="bg1"/>
                </a:solidFill>
              </a:rPr>
              <a:t>	We ask: Did we live out our faith?</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a:t>
            </a:r>
            <a:r>
              <a:rPr lang="en-NZ" sz="3400" b="1" i="1" dirty="0">
                <a:solidFill>
                  <a:srgbClr val="FFFF00"/>
                </a:solidFill>
              </a:rPr>
              <a:t>When the Son of Man comes, will he find faith on the earth?”</a:t>
            </a:r>
            <a:endParaRPr lang="en-NZ" sz="3400" b="1" i="1" dirty="0" smtClean="0">
              <a:solidFill>
                <a:srgbClr val="FFFF00"/>
              </a:solidFill>
            </a:endParaRPr>
          </a:p>
        </p:txBody>
      </p:sp>
    </p:spTree>
    <p:extLst>
      <p:ext uri="{BB962C8B-B14F-4D97-AF65-F5344CB8AC3E}">
        <p14:creationId xmlns:p14="http://schemas.microsoft.com/office/powerpoint/2010/main" val="313753225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nSpc>
                <a:spcPct val="100000"/>
              </a:lnSpc>
              <a:spcBef>
                <a:spcPts val="0"/>
              </a:spcBef>
            </a:pPr>
            <a:r>
              <a:rPr lang="en-NZ" sz="3400" b="1" dirty="0" smtClean="0">
                <a:solidFill>
                  <a:schemeClr val="bg1"/>
                </a:solidFill>
              </a:rPr>
              <a:t>BE FAITHFUL CHRISTIANS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a:t>
            </a:r>
            <a:endParaRPr lang="en-NZ" sz="3400" b="1" i="1" dirty="0" smtClean="0">
              <a:solidFill>
                <a:srgbClr val="FFFF00"/>
              </a:solidFill>
            </a:endParaRPr>
          </a:p>
        </p:txBody>
      </p:sp>
    </p:spTree>
    <p:extLst>
      <p:ext uri="{BB962C8B-B14F-4D97-AF65-F5344CB8AC3E}">
        <p14:creationId xmlns:p14="http://schemas.microsoft.com/office/powerpoint/2010/main" val="424080193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nSpc>
                <a:spcPct val="100000"/>
              </a:lnSpc>
              <a:spcBef>
                <a:spcPts val="0"/>
              </a:spcBef>
            </a:pPr>
            <a:r>
              <a:rPr lang="en-NZ" sz="3400" b="1" dirty="0" smtClean="0">
                <a:solidFill>
                  <a:schemeClr val="bg1"/>
                </a:solidFill>
              </a:rPr>
              <a:t>BE FAITHFUL CHRISTIANS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V14 </a:t>
            </a:r>
            <a:r>
              <a:rPr lang="en-NZ" sz="3400" b="1" i="1" dirty="0">
                <a:solidFill>
                  <a:srgbClr val="FFFF00"/>
                </a:solidFill>
              </a:rPr>
              <a:t>But as for you, continue in what you have learned and have become convinced </a:t>
            </a:r>
            <a:r>
              <a:rPr lang="en-NZ" sz="3400" b="1" i="1" dirty="0" smtClean="0">
                <a:solidFill>
                  <a:srgbClr val="FFFF00"/>
                </a:solidFill>
              </a:rPr>
              <a:t>of…</a:t>
            </a:r>
            <a:endParaRPr lang="en-NZ" sz="3400" b="1" i="1" dirty="0" smtClean="0">
              <a:solidFill>
                <a:srgbClr val="FFFF00"/>
              </a:solidFill>
            </a:endParaRPr>
          </a:p>
        </p:txBody>
      </p:sp>
    </p:spTree>
    <p:extLst>
      <p:ext uri="{BB962C8B-B14F-4D97-AF65-F5344CB8AC3E}">
        <p14:creationId xmlns:p14="http://schemas.microsoft.com/office/powerpoint/2010/main" val="3451548947"/>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nSpc>
                <a:spcPct val="100000"/>
              </a:lnSpc>
              <a:spcBef>
                <a:spcPts val="0"/>
              </a:spcBef>
            </a:pPr>
            <a:r>
              <a:rPr lang="en-NZ" sz="3400" b="1" dirty="0" smtClean="0">
                <a:solidFill>
                  <a:schemeClr val="bg1"/>
                </a:solidFill>
              </a:rPr>
              <a:t>BE FAITHFUL CHRISTIANS</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Continue, according to Scripture</a:t>
            </a: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V14 </a:t>
            </a:r>
            <a:r>
              <a:rPr lang="en-NZ" sz="3400" b="1" i="1" dirty="0">
                <a:solidFill>
                  <a:srgbClr val="FFFF00"/>
                </a:solidFill>
              </a:rPr>
              <a:t>But as for you, continue in what you have learned and have become convinced </a:t>
            </a:r>
            <a:r>
              <a:rPr lang="en-NZ" sz="3400" b="1" i="1" dirty="0" smtClean="0">
                <a:solidFill>
                  <a:srgbClr val="FFFF00"/>
                </a:solidFill>
              </a:rPr>
              <a:t>of…</a:t>
            </a:r>
            <a:endParaRPr lang="en-NZ" sz="3400" b="1" i="1" dirty="0" smtClean="0">
              <a:solidFill>
                <a:srgbClr val="FFFF00"/>
              </a:solidFill>
            </a:endParaRPr>
          </a:p>
        </p:txBody>
      </p:sp>
    </p:spTree>
    <p:extLst>
      <p:ext uri="{BB962C8B-B14F-4D97-AF65-F5344CB8AC3E}">
        <p14:creationId xmlns:p14="http://schemas.microsoft.com/office/powerpoint/2010/main" val="268155947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nSpc>
                <a:spcPct val="100000"/>
              </a:lnSpc>
              <a:spcBef>
                <a:spcPts val="0"/>
              </a:spcBef>
            </a:pPr>
            <a:r>
              <a:rPr lang="en-NZ" sz="3400" b="1" dirty="0" smtClean="0">
                <a:solidFill>
                  <a:schemeClr val="bg1"/>
                </a:solidFill>
              </a:rPr>
              <a:t>BE FAITHFUL CHRISTIANS</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Continue, according to Scripture</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Our faith is challenged every day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V14 </a:t>
            </a:r>
            <a:r>
              <a:rPr lang="en-NZ" sz="3400" b="1" i="1" dirty="0">
                <a:solidFill>
                  <a:srgbClr val="FFFF00"/>
                </a:solidFill>
              </a:rPr>
              <a:t>But as for you, continue in what you have learned and have become convinced </a:t>
            </a:r>
            <a:r>
              <a:rPr lang="en-NZ" sz="3400" b="1" i="1" dirty="0" smtClean="0">
                <a:solidFill>
                  <a:srgbClr val="FFFF00"/>
                </a:solidFill>
              </a:rPr>
              <a:t>of…</a:t>
            </a:r>
            <a:endParaRPr lang="en-NZ" sz="3400" b="1" i="1" dirty="0" smtClean="0">
              <a:solidFill>
                <a:srgbClr val="FFFF00"/>
              </a:solidFill>
            </a:endParaRPr>
          </a:p>
        </p:txBody>
      </p:sp>
    </p:spTree>
    <p:extLst>
      <p:ext uri="{BB962C8B-B14F-4D97-AF65-F5344CB8AC3E}">
        <p14:creationId xmlns:p14="http://schemas.microsoft.com/office/powerpoint/2010/main" val="239835001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2 Timothy 3:14 – 4:5 </a:t>
            </a:r>
          </a:p>
          <a:p>
            <a:pPr algn="l">
              <a:lnSpc>
                <a:spcPct val="100000"/>
              </a:lnSpc>
              <a:spcBef>
                <a:spcPts val="0"/>
              </a:spcBef>
            </a:pPr>
            <a:r>
              <a:rPr lang="en-NZ" sz="3400" b="1" dirty="0">
                <a:solidFill>
                  <a:schemeClr val="bg1"/>
                </a:solidFill>
              </a:rPr>
              <a:t> 14 But as for you, </a:t>
            </a: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continue </a:t>
            </a:r>
            <a:r>
              <a:rPr lang="en-NZ" sz="3400" b="1" dirty="0">
                <a:solidFill>
                  <a:schemeClr val="bg1"/>
                </a:solidFill>
              </a:rPr>
              <a:t>in the truths that you were </a:t>
            </a:r>
            <a:r>
              <a:rPr lang="en-NZ" sz="3400" b="1" dirty="0" smtClean="0">
                <a:solidFill>
                  <a:schemeClr val="bg1"/>
                </a:solidFill>
              </a:rPr>
              <a:t>taught and </a:t>
            </a:r>
            <a:r>
              <a:rPr lang="en-NZ" sz="3400" b="1" dirty="0">
                <a:solidFill>
                  <a:schemeClr val="bg1"/>
                </a:solidFill>
              </a:rPr>
              <a:t>firmly believe. </a:t>
            </a: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You </a:t>
            </a:r>
            <a:r>
              <a:rPr lang="en-NZ" sz="3400" b="1" dirty="0">
                <a:solidFill>
                  <a:schemeClr val="bg1"/>
                </a:solidFill>
              </a:rPr>
              <a:t>know who your teachers were, 15 and you remember that ever since you were a child, you have known the Holy Scriptures, which are able to give you the wisdom that leads to salvation through faith in Christ Jesus. </a:t>
            </a:r>
            <a:endParaRPr lang="en-NZ" sz="3400" b="1" dirty="0" smtClean="0">
              <a:solidFill>
                <a:schemeClr val="bg1"/>
              </a:solidFill>
            </a:endParaRPr>
          </a:p>
        </p:txBody>
      </p:sp>
    </p:spTree>
    <p:extLst>
      <p:ext uri="{BB962C8B-B14F-4D97-AF65-F5344CB8AC3E}">
        <p14:creationId xmlns:p14="http://schemas.microsoft.com/office/powerpoint/2010/main" val="375369152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nSpc>
                <a:spcPct val="100000"/>
              </a:lnSpc>
              <a:spcBef>
                <a:spcPts val="0"/>
              </a:spcBef>
            </a:pPr>
            <a:r>
              <a:rPr lang="en-NZ" sz="3400" b="1" dirty="0" smtClean="0">
                <a:solidFill>
                  <a:schemeClr val="bg1"/>
                </a:solidFill>
              </a:rPr>
              <a:t>BE FAITHFUL CHRISTIANS</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Continue, according to Scripture</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Our faith is challenged every day</a:t>
            </a:r>
          </a:p>
          <a:p>
            <a:pPr algn="l">
              <a:lnSpc>
                <a:spcPct val="100000"/>
              </a:lnSpc>
              <a:spcBef>
                <a:spcPts val="0"/>
              </a:spcBef>
            </a:pPr>
            <a:r>
              <a:rPr lang="en-NZ" sz="3400" b="1" dirty="0" smtClean="0">
                <a:solidFill>
                  <a:schemeClr val="bg1"/>
                </a:solidFill>
              </a:rPr>
              <a:t>	- when Scripture knowledge is weak and 	lacking</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V14 </a:t>
            </a:r>
            <a:r>
              <a:rPr lang="en-NZ" sz="3400" b="1" i="1" dirty="0">
                <a:solidFill>
                  <a:srgbClr val="FFFF00"/>
                </a:solidFill>
              </a:rPr>
              <a:t>But as for you, continue in what you have learned and have become convinced </a:t>
            </a:r>
            <a:r>
              <a:rPr lang="en-NZ" sz="3400" b="1" i="1" dirty="0" smtClean="0">
                <a:solidFill>
                  <a:srgbClr val="FFFF00"/>
                </a:solidFill>
              </a:rPr>
              <a:t>of…</a:t>
            </a:r>
            <a:endParaRPr lang="en-NZ" sz="3400" b="1" i="1" dirty="0" smtClean="0">
              <a:solidFill>
                <a:srgbClr val="FFFF00"/>
              </a:solidFill>
            </a:endParaRPr>
          </a:p>
        </p:txBody>
      </p:sp>
    </p:spTree>
    <p:extLst>
      <p:ext uri="{BB962C8B-B14F-4D97-AF65-F5344CB8AC3E}">
        <p14:creationId xmlns:p14="http://schemas.microsoft.com/office/powerpoint/2010/main" val="154659973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nSpc>
                <a:spcPct val="100000"/>
              </a:lnSpc>
              <a:spcBef>
                <a:spcPts val="0"/>
              </a:spcBef>
            </a:pPr>
            <a:r>
              <a:rPr lang="en-NZ" sz="3400" b="1" dirty="0" smtClean="0">
                <a:solidFill>
                  <a:schemeClr val="bg1"/>
                </a:solidFill>
              </a:rPr>
              <a:t>BE FAITHFUL CHRISTIANS</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Continue, according to Scripture</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Our faith is challenged every day</a:t>
            </a:r>
          </a:p>
          <a:p>
            <a:pPr algn="l">
              <a:lnSpc>
                <a:spcPct val="100000"/>
              </a:lnSpc>
              <a:spcBef>
                <a:spcPts val="0"/>
              </a:spcBef>
            </a:pPr>
            <a:r>
              <a:rPr lang="en-NZ" sz="3400" b="1" dirty="0" smtClean="0">
                <a:solidFill>
                  <a:schemeClr val="bg1"/>
                </a:solidFill>
              </a:rPr>
              <a:t>	- when Scripture knowledge is weak and 	lacking</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16 </a:t>
            </a:r>
            <a:r>
              <a:rPr lang="en-NZ" sz="3400" b="1" i="1" dirty="0">
                <a:solidFill>
                  <a:srgbClr val="FFFF00"/>
                </a:solidFill>
              </a:rPr>
              <a:t>All Scripture is God-breathed and is useful for teaching, rebuking, correcting and training in righteousness, 17 so that the servant of God may be thoroughly equipped for every good work.</a:t>
            </a:r>
            <a:endParaRPr lang="en-NZ" sz="3400" b="1" i="1" dirty="0" smtClean="0">
              <a:solidFill>
                <a:srgbClr val="FFFF00"/>
              </a:solidFill>
            </a:endParaRPr>
          </a:p>
        </p:txBody>
      </p:sp>
    </p:spTree>
    <p:extLst>
      <p:ext uri="{BB962C8B-B14F-4D97-AF65-F5344CB8AC3E}">
        <p14:creationId xmlns:p14="http://schemas.microsoft.com/office/powerpoint/2010/main" val="2606937645"/>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nSpc>
                <a:spcPct val="100000"/>
              </a:lnSpc>
              <a:spcBef>
                <a:spcPts val="0"/>
              </a:spcBef>
            </a:pPr>
            <a:r>
              <a:rPr lang="en-NZ" sz="3400" b="1" dirty="0" smtClean="0">
                <a:solidFill>
                  <a:schemeClr val="bg1"/>
                </a:solidFill>
              </a:rPr>
              <a:t>BE FAITHFUL CHRISTIANS</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Continue, according to Scripture</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Our faith is challenged every day</a:t>
            </a:r>
          </a:p>
          <a:p>
            <a:pPr algn="l">
              <a:lnSpc>
                <a:spcPct val="100000"/>
              </a:lnSpc>
              <a:spcBef>
                <a:spcPts val="0"/>
              </a:spcBef>
            </a:pPr>
            <a:r>
              <a:rPr lang="en-NZ" sz="3400" b="1" dirty="0" smtClean="0">
                <a:solidFill>
                  <a:schemeClr val="bg1"/>
                </a:solidFill>
              </a:rPr>
              <a:t>	- when Scripture knowledge is weak and 	lacking</a:t>
            </a:r>
          </a:p>
          <a:p>
            <a:pPr algn="l">
              <a:lnSpc>
                <a:spcPct val="100000"/>
              </a:lnSpc>
              <a:spcBef>
                <a:spcPts val="0"/>
              </a:spcBef>
            </a:pPr>
            <a:r>
              <a:rPr lang="en-NZ" sz="3400" b="1" dirty="0" smtClean="0">
                <a:solidFill>
                  <a:schemeClr val="bg1"/>
                </a:solidFill>
              </a:rPr>
              <a:t>	- Scripture equips us</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16 </a:t>
            </a:r>
            <a:r>
              <a:rPr lang="en-NZ" sz="3400" b="1" i="1" dirty="0">
                <a:solidFill>
                  <a:srgbClr val="FFFF00"/>
                </a:solidFill>
              </a:rPr>
              <a:t>All Scripture is God-breathed and is useful for teaching, rebuking, correcting and training in righteousness, 17 so that the servant of God may be thoroughly equipped for every good work.</a:t>
            </a:r>
            <a:endParaRPr lang="en-NZ" sz="3400" b="1" i="1" dirty="0" smtClean="0">
              <a:solidFill>
                <a:srgbClr val="FFFF00"/>
              </a:solidFill>
            </a:endParaRPr>
          </a:p>
        </p:txBody>
      </p:sp>
    </p:spTree>
    <p:extLst>
      <p:ext uri="{BB962C8B-B14F-4D97-AF65-F5344CB8AC3E}">
        <p14:creationId xmlns:p14="http://schemas.microsoft.com/office/powerpoint/2010/main" val="189368293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nSpc>
                <a:spcPct val="100000"/>
              </a:lnSpc>
              <a:spcBef>
                <a:spcPts val="0"/>
              </a:spcBef>
            </a:pPr>
            <a:r>
              <a:rPr lang="en-NZ" sz="3400" b="1" dirty="0" smtClean="0">
                <a:solidFill>
                  <a:schemeClr val="bg1"/>
                </a:solidFill>
              </a:rPr>
              <a:t>BE FAITHFUL CHRISTIANS</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Continue, according to Scripture</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16 </a:t>
            </a:r>
            <a:r>
              <a:rPr lang="en-NZ" sz="3400" b="1" i="1" dirty="0">
                <a:solidFill>
                  <a:srgbClr val="FFFF00"/>
                </a:solidFill>
              </a:rPr>
              <a:t>All Scripture is God-breathed and is useful for teaching, rebuking, correcting and training in righteousness, 17 so that the servant of God may be thoroughly equipped for every good work.</a:t>
            </a:r>
            <a:endParaRPr lang="en-NZ" sz="3400" b="1" i="1" dirty="0" smtClean="0">
              <a:solidFill>
                <a:srgbClr val="FFFF00"/>
              </a:solidFill>
            </a:endParaRPr>
          </a:p>
        </p:txBody>
      </p:sp>
    </p:spTree>
    <p:extLst>
      <p:ext uri="{BB962C8B-B14F-4D97-AF65-F5344CB8AC3E}">
        <p14:creationId xmlns:p14="http://schemas.microsoft.com/office/powerpoint/2010/main" val="178102199"/>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nSpc>
                <a:spcPct val="100000"/>
              </a:lnSpc>
              <a:spcBef>
                <a:spcPts val="0"/>
              </a:spcBef>
            </a:pPr>
            <a:r>
              <a:rPr lang="en-NZ" sz="3400" b="1" dirty="0" smtClean="0">
                <a:solidFill>
                  <a:schemeClr val="bg1"/>
                </a:solidFill>
              </a:rPr>
              <a:t>BE FAITHFUL CHRISTIANS</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Continue, according to Scripture</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Preach the word; be prepared in season and out of season; correct, rebuke and encourage—with great patience and careful instruction.</a:t>
            </a:r>
            <a:endParaRPr lang="en-NZ" sz="3400" b="1" i="1" dirty="0" smtClean="0">
              <a:solidFill>
                <a:srgbClr val="FFFF00"/>
              </a:solidFill>
            </a:endParaRPr>
          </a:p>
        </p:txBody>
      </p:sp>
    </p:spTree>
    <p:extLst>
      <p:ext uri="{BB962C8B-B14F-4D97-AF65-F5344CB8AC3E}">
        <p14:creationId xmlns:p14="http://schemas.microsoft.com/office/powerpoint/2010/main" val="275219045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nSpc>
                <a:spcPct val="100000"/>
              </a:lnSpc>
              <a:spcBef>
                <a:spcPts val="0"/>
              </a:spcBef>
            </a:pPr>
            <a:r>
              <a:rPr lang="en-NZ" sz="3400" b="1" dirty="0" smtClean="0">
                <a:solidFill>
                  <a:schemeClr val="bg1"/>
                </a:solidFill>
              </a:rPr>
              <a:t>BE FAITHFUL CHRISTIANS</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Continue, according to Scripture</a:t>
            </a: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prepared to Preach the Word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Preach the word; be prepared in season and out of season; correct, rebuke and encourage—with great patience and careful instruction.</a:t>
            </a:r>
            <a:endParaRPr lang="en-NZ" sz="3400" b="1" i="1" dirty="0" smtClean="0">
              <a:solidFill>
                <a:srgbClr val="FFFF00"/>
              </a:solidFill>
            </a:endParaRPr>
          </a:p>
        </p:txBody>
      </p:sp>
    </p:spTree>
    <p:extLst>
      <p:ext uri="{BB962C8B-B14F-4D97-AF65-F5344CB8AC3E}">
        <p14:creationId xmlns:p14="http://schemas.microsoft.com/office/powerpoint/2010/main" val="1234446230"/>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nSpc>
                <a:spcPct val="100000"/>
              </a:lnSpc>
              <a:spcBef>
                <a:spcPts val="0"/>
              </a:spcBef>
            </a:pPr>
            <a:r>
              <a:rPr lang="en-NZ" sz="3400" b="1" dirty="0" smtClean="0">
                <a:solidFill>
                  <a:schemeClr val="bg1"/>
                </a:solidFill>
              </a:rPr>
              <a:t>BE FAITHFUL CHRISTIANS</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Continue, according to Scripture</a:t>
            </a: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prepared to Preach the Word</a:t>
            </a:r>
            <a:endParaRPr lang="en-NZ" sz="3400" b="1" dirty="0">
              <a:solidFill>
                <a:schemeClr val="bg1"/>
              </a:solidFill>
            </a:endParaRPr>
          </a:p>
          <a:p>
            <a:pPr algn="l">
              <a:lnSpc>
                <a:spcPct val="100000"/>
              </a:lnSpc>
              <a:spcBef>
                <a:spcPts val="0"/>
              </a:spcBef>
            </a:pPr>
            <a:r>
              <a:rPr lang="en-NZ" sz="3400" b="1" dirty="0" smtClean="0">
                <a:solidFill>
                  <a:schemeClr val="bg1"/>
                </a:solidFill>
              </a:rPr>
              <a:t>	- in and out of season</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Preach the word; be prepared in season and out of season; correct, rebuke and encourage—with great patience and careful instruction.</a:t>
            </a:r>
            <a:endParaRPr lang="en-NZ" sz="3400" b="1" i="1" dirty="0" smtClean="0">
              <a:solidFill>
                <a:srgbClr val="FFFF00"/>
              </a:solidFill>
            </a:endParaRPr>
          </a:p>
        </p:txBody>
      </p:sp>
    </p:spTree>
    <p:extLst>
      <p:ext uri="{BB962C8B-B14F-4D97-AF65-F5344CB8AC3E}">
        <p14:creationId xmlns:p14="http://schemas.microsoft.com/office/powerpoint/2010/main" val="3033843088"/>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nSpc>
                <a:spcPct val="100000"/>
              </a:lnSpc>
              <a:spcBef>
                <a:spcPts val="0"/>
              </a:spcBef>
            </a:pPr>
            <a:r>
              <a:rPr lang="en-NZ" sz="3400" b="1" dirty="0" smtClean="0">
                <a:solidFill>
                  <a:schemeClr val="bg1"/>
                </a:solidFill>
              </a:rPr>
              <a:t>BE FAITHFUL CHRISTIANS</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Continue, according to Scripture</a:t>
            </a: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prepared to Preach the Word</a:t>
            </a:r>
            <a:endParaRPr lang="en-NZ" sz="3400" b="1" dirty="0">
              <a:solidFill>
                <a:schemeClr val="bg1"/>
              </a:solidFill>
            </a:endParaRPr>
          </a:p>
          <a:p>
            <a:pPr algn="l">
              <a:lnSpc>
                <a:spcPct val="100000"/>
              </a:lnSpc>
              <a:spcBef>
                <a:spcPts val="0"/>
              </a:spcBef>
            </a:pPr>
            <a:r>
              <a:rPr lang="en-NZ" sz="3400" b="1" dirty="0" smtClean="0">
                <a:solidFill>
                  <a:schemeClr val="bg1"/>
                </a:solidFill>
              </a:rPr>
              <a:t>	- in and out of season</a:t>
            </a:r>
          </a:p>
          <a:p>
            <a:pPr algn="l">
              <a:lnSpc>
                <a:spcPct val="100000"/>
              </a:lnSpc>
              <a:spcBef>
                <a:spcPts val="0"/>
              </a:spcBef>
            </a:pPr>
            <a:r>
              <a:rPr lang="en-NZ" sz="3400" b="1" dirty="0" smtClean="0">
                <a:solidFill>
                  <a:schemeClr val="bg1"/>
                </a:solidFill>
              </a:rPr>
              <a:t>	- correct, rebuke and encourage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Preach the word; be prepared in season and out of season; correct, rebuke and encourage—with great patience and careful instruction.</a:t>
            </a:r>
            <a:endParaRPr lang="en-NZ" sz="3400" b="1" i="1" dirty="0" smtClean="0">
              <a:solidFill>
                <a:srgbClr val="FFFF00"/>
              </a:solidFill>
            </a:endParaRPr>
          </a:p>
        </p:txBody>
      </p:sp>
    </p:spTree>
    <p:extLst>
      <p:ext uri="{BB962C8B-B14F-4D97-AF65-F5344CB8AC3E}">
        <p14:creationId xmlns:p14="http://schemas.microsoft.com/office/powerpoint/2010/main" val="2911120308"/>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Timothy 3:14 – 4:5 &amp; Luke 18:1 – 8 </a:t>
            </a:r>
            <a:endParaRPr lang="en-NZ" sz="3600" b="1" dirty="0">
              <a:solidFill>
                <a:schemeClr val="bg1"/>
              </a:solidFill>
            </a:endParaRPr>
          </a:p>
          <a:p>
            <a:pPr>
              <a:lnSpc>
                <a:spcPct val="100000"/>
              </a:lnSpc>
              <a:spcBef>
                <a:spcPts val="0"/>
              </a:spcBef>
            </a:pPr>
            <a:r>
              <a:rPr lang="en-NZ" sz="3400" b="1" dirty="0" smtClean="0">
                <a:solidFill>
                  <a:schemeClr val="bg1"/>
                </a:solidFill>
              </a:rPr>
              <a:t>BE FAITHFUL CHRISTIANS</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Continue, according to Scripture</a:t>
            </a: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prepared to Preach the Word</a:t>
            </a:r>
            <a:endParaRPr lang="en-NZ" sz="3400" b="1" dirty="0">
              <a:solidFill>
                <a:schemeClr val="bg1"/>
              </a:solidFill>
            </a:endParaRPr>
          </a:p>
          <a:p>
            <a:pPr algn="l">
              <a:lnSpc>
                <a:spcPct val="100000"/>
              </a:lnSpc>
              <a:spcBef>
                <a:spcPts val="0"/>
              </a:spcBef>
            </a:pPr>
            <a:r>
              <a:rPr lang="en-NZ" sz="3400" b="1" dirty="0" smtClean="0">
                <a:solidFill>
                  <a:schemeClr val="bg1"/>
                </a:solidFill>
              </a:rPr>
              <a:t>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smtClean="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196233863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2 Timothy 3:14 – 4:5 </a:t>
            </a:r>
          </a:p>
          <a:p>
            <a:pPr algn="l">
              <a:lnSpc>
                <a:spcPct val="100000"/>
              </a:lnSpc>
              <a:spcBef>
                <a:spcPts val="0"/>
              </a:spcBef>
            </a:pPr>
            <a:r>
              <a:rPr lang="en-NZ" sz="3400" b="1" dirty="0" smtClean="0">
                <a:solidFill>
                  <a:schemeClr val="bg1"/>
                </a:solidFill>
              </a:rPr>
              <a:t>16 </a:t>
            </a:r>
            <a:r>
              <a:rPr lang="en-NZ" sz="3400" b="1" dirty="0">
                <a:solidFill>
                  <a:schemeClr val="bg1"/>
                </a:solidFill>
              </a:rPr>
              <a:t>All Scripture is inspired by God and is </a:t>
            </a:r>
            <a:r>
              <a:rPr lang="en-NZ" sz="3400" b="1" dirty="0" smtClean="0">
                <a:solidFill>
                  <a:schemeClr val="bg1"/>
                </a:solidFill>
              </a:rPr>
              <a:t>useful for: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teaching </a:t>
            </a:r>
            <a:r>
              <a:rPr lang="en-NZ" sz="3400" b="1" dirty="0">
                <a:solidFill>
                  <a:schemeClr val="bg1"/>
                </a:solidFill>
              </a:rPr>
              <a:t>the truth, </a:t>
            </a: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rebuking </a:t>
            </a:r>
            <a:r>
              <a:rPr lang="en-NZ" sz="3400" b="1" dirty="0">
                <a:solidFill>
                  <a:schemeClr val="bg1"/>
                </a:solidFill>
              </a:rPr>
              <a:t>error, </a:t>
            </a: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correcting </a:t>
            </a:r>
            <a:r>
              <a:rPr lang="en-NZ" sz="3400" b="1" dirty="0">
                <a:solidFill>
                  <a:schemeClr val="bg1"/>
                </a:solidFill>
              </a:rPr>
              <a:t>faults, and </a:t>
            </a: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giving </a:t>
            </a:r>
            <a:r>
              <a:rPr lang="en-NZ" sz="3400" b="1" dirty="0">
                <a:solidFill>
                  <a:schemeClr val="bg1"/>
                </a:solidFill>
              </a:rPr>
              <a:t>instruction for right living, 17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so </a:t>
            </a:r>
            <a:r>
              <a:rPr lang="en-NZ" sz="3400" b="1" dirty="0">
                <a:solidFill>
                  <a:schemeClr val="bg1"/>
                </a:solidFill>
              </a:rPr>
              <a:t>that the person who serves God may be fully qualified and equipped to do every kind of good deed.</a:t>
            </a:r>
          </a:p>
        </p:txBody>
      </p:sp>
    </p:spTree>
    <p:extLst>
      <p:ext uri="{BB962C8B-B14F-4D97-AF65-F5344CB8AC3E}">
        <p14:creationId xmlns:p14="http://schemas.microsoft.com/office/powerpoint/2010/main" val="12308975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2 Timothy 3:14 – 4:5 </a:t>
            </a:r>
          </a:p>
          <a:p>
            <a:pPr algn="l">
              <a:lnSpc>
                <a:spcPct val="100000"/>
              </a:lnSpc>
              <a:spcBef>
                <a:spcPts val="0"/>
              </a:spcBef>
            </a:pPr>
            <a:r>
              <a:rPr lang="en-NZ" sz="3400" b="1" dirty="0" smtClean="0">
                <a:solidFill>
                  <a:schemeClr val="bg1"/>
                </a:solidFill>
              </a:rPr>
              <a:t>4:1 In </a:t>
            </a:r>
            <a:r>
              <a:rPr lang="en-NZ" sz="3400" b="1" dirty="0">
                <a:solidFill>
                  <a:schemeClr val="bg1"/>
                </a:solidFill>
              </a:rPr>
              <a:t>the presence of God and of Christ Jesus, who will judge the living and the dead, and because he is coming to rule as King, I solemnly urge you 2 </a:t>
            </a: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a:t>
            </a:r>
            <a:r>
              <a:rPr lang="en-NZ" sz="3400" b="1" dirty="0">
                <a:solidFill>
                  <a:schemeClr val="bg1"/>
                </a:solidFill>
              </a:rPr>
              <a:t>preach the message,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a:t>
            </a:r>
            <a:r>
              <a:rPr lang="en-NZ" sz="3400" b="1" dirty="0">
                <a:solidFill>
                  <a:schemeClr val="bg1"/>
                </a:solidFill>
              </a:rPr>
              <a:t>insist upon proclaiming it (whether the time is right or not),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a:t>
            </a:r>
            <a:r>
              <a:rPr lang="en-NZ" sz="3400" b="1" dirty="0">
                <a:solidFill>
                  <a:schemeClr val="bg1"/>
                </a:solidFill>
              </a:rPr>
              <a:t>convince, reproach, and encourage, as you teach with all patience. </a:t>
            </a:r>
            <a:endParaRPr lang="en-NZ" sz="3400" b="1" dirty="0" smtClean="0">
              <a:solidFill>
                <a:schemeClr val="bg1"/>
              </a:solidFill>
            </a:endParaRPr>
          </a:p>
        </p:txBody>
      </p:sp>
    </p:spTree>
    <p:extLst>
      <p:ext uri="{BB962C8B-B14F-4D97-AF65-F5344CB8AC3E}">
        <p14:creationId xmlns:p14="http://schemas.microsoft.com/office/powerpoint/2010/main" val="102326056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2 Timothy 3:14 – 4:5 </a:t>
            </a:r>
          </a:p>
          <a:p>
            <a:pPr algn="l">
              <a:lnSpc>
                <a:spcPct val="100000"/>
              </a:lnSpc>
              <a:spcBef>
                <a:spcPts val="0"/>
              </a:spcBef>
            </a:pPr>
            <a:r>
              <a:rPr lang="en-NZ" sz="3400" b="1" dirty="0" smtClean="0">
                <a:solidFill>
                  <a:schemeClr val="bg1"/>
                </a:solidFill>
              </a:rPr>
              <a:t>3 </a:t>
            </a:r>
            <a:r>
              <a:rPr lang="en-NZ" sz="3400" b="1" dirty="0">
                <a:solidFill>
                  <a:schemeClr val="bg1"/>
                </a:solidFill>
              </a:rPr>
              <a:t>The time will come when people will not listen to sound doctrine, but will follow their own desires and will collect for themselves more and more teachers who will tell them what they are itching to hear. 4 They will turn away from listening to the truth and give their attention to legends. </a:t>
            </a:r>
            <a:endParaRPr lang="en-NZ" sz="3400" b="1" dirty="0" smtClean="0">
              <a:solidFill>
                <a:schemeClr val="bg1"/>
              </a:solidFill>
            </a:endParaRP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dirty="0" smtClean="0">
                <a:solidFill>
                  <a:schemeClr val="bg1"/>
                </a:solidFill>
              </a:rPr>
              <a:t>5 </a:t>
            </a:r>
            <a:r>
              <a:rPr lang="en-NZ" sz="3400" b="1" dirty="0">
                <a:solidFill>
                  <a:schemeClr val="bg1"/>
                </a:solidFill>
              </a:rPr>
              <a:t>But you must keep control of yourself in all circumstances; endure suffering, do the work of a preacher of the Good News, and perform your whole duty as a servant of God.</a:t>
            </a:r>
          </a:p>
        </p:txBody>
      </p:sp>
    </p:spTree>
    <p:extLst>
      <p:ext uri="{BB962C8B-B14F-4D97-AF65-F5344CB8AC3E}">
        <p14:creationId xmlns:p14="http://schemas.microsoft.com/office/powerpoint/2010/main" val="202569363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18:1 – 8 </a:t>
            </a:r>
          </a:p>
        </p:txBody>
      </p:sp>
    </p:spTree>
    <p:extLst>
      <p:ext uri="{BB962C8B-B14F-4D97-AF65-F5344CB8AC3E}">
        <p14:creationId xmlns:p14="http://schemas.microsoft.com/office/powerpoint/2010/main" val="63884093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18:1 – 8 </a:t>
            </a:r>
            <a:endParaRPr lang="en-NZ" sz="3600" b="1" dirty="0">
              <a:solidFill>
                <a:schemeClr val="bg1"/>
              </a:solidFill>
            </a:endParaRPr>
          </a:p>
          <a:p>
            <a:pPr algn="l">
              <a:lnSpc>
                <a:spcPct val="100000"/>
              </a:lnSpc>
              <a:spcBef>
                <a:spcPts val="0"/>
              </a:spcBef>
            </a:pPr>
            <a:r>
              <a:rPr lang="en-NZ" sz="3400" b="1" dirty="0" smtClean="0">
                <a:solidFill>
                  <a:schemeClr val="bg1"/>
                </a:solidFill>
              </a:rPr>
              <a:t>1 Then </a:t>
            </a:r>
            <a:r>
              <a:rPr lang="en-NZ" sz="3400" b="1" dirty="0">
                <a:solidFill>
                  <a:schemeClr val="bg1"/>
                </a:solidFill>
              </a:rPr>
              <a:t>Jesus told his disciples a parable to teach them that they should </a:t>
            </a:r>
            <a:r>
              <a:rPr lang="en-NZ" sz="3400" b="1" u="sng" dirty="0">
                <a:solidFill>
                  <a:schemeClr val="bg1"/>
                </a:solidFill>
              </a:rPr>
              <a:t>always pray and never become discouraged</a:t>
            </a:r>
            <a:r>
              <a:rPr lang="en-NZ" sz="3400" b="1" dirty="0">
                <a:solidFill>
                  <a:schemeClr val="bg1"/>
                </a:solidFill>
              </a:rPr>
              <a:t>. 2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In a certain town there was a judge who </a:t>
            </a:r>
            <a:r>
              <a:rPr lang="en-NZ" sz="3400" b="1" dirty="0" smtClean="0">
                <a:solidFill>
                  <a:schemeClr val="bg1"/>
                </a:solidFill>
              </a:rPr>
              <a:t>	neither </a:t>
            </a:r>
            <a:r>
              <a:rPr lang="en-NZ" sz="3400" b="1" dirty="0">
                <a:solidFill>
                  <a:schemeClr val="bg1"/>
                </a:solidFill>
              </a:rPr>
              <a:t>feared God nor respected people. 3 </a:t>
            </a:r>
            <a:r>
              <a:rPr lang="en-NZ" sz="1500" b="1" dirty="0" smtClean="0">
                <a:solidFill>
                  <a:schemeClr val="bg1"/>
                </a:solidFill>
              </a:rPr>
              <a:t>	</a:t>
            </a:r>
          </a:p>
          <a:p>
            <a:pPr algn="l">
              <a:lnSpc>
                <a:spcPct val="100000"/>
              </a:lnSpc>
              <a:spcBef>
                <a:spcPts val="0"/>
              </a:spcBef>
            </a:pPr>
            <a:r>
              <a:rPr lang="en-NZ" sz="3400" b="1" dirty="0" smtClean="0">
                <a:solidFill>
                  <a:schemeClr val="bg1"/>
                </a:solidFill>
              </a:rPr>
              <a:t>	And </a:t>
            </a:r>
            <a:r>
              <a:rPr lang="en-NZ" sz="3400" b="1" dirty="0">
                <a:solidFill>
                  <a:schemeClr val="bg1"/>
                </a:solidFill>
              </a:rPr>
              <a:t>there was a widow in that same town </a:t>
            </a:r>
            <a:r>
              <a:rPr lang="en-NZ" sz="3400" b="1" dirty="0" smtClean="0">
                <a:solidFill>
                  <a:schemeClr val="bg1"/>
                </a:solidFill>
              </a:rPr>
              <a:t>	who </a:t>
            </a:r>
            <a:r>
              <a:rPr lang="en-NZ" sz="3400" b="1" dirty="0">
                <a:solidFill>
                  <a:schemeClr val="bg1"/>
                </a:solidFill>
              </a:rPr>
              <a:t>kept coming to him and pleading for </a:t>
            </a:r>
            <a:r>
              <a:rPr lang="en-NZ" sz="3400" b="1" dirty="0" smtClean="0">
                <a:solidFill>
                  <a:schemeClr val="bg1"/>
                </a:solidFill>
              </a:rPr>
              <a:t>	her </a:t>
            </a:r>
            <a:r>
              <a:rPr lang="en-NZ" sz="3400" b="1" dirty="0">
                <a:solidFill>
                  <a:schemeClr val="bg1"/>
                </a:solidFill>
              </a:rPr>
              <a:t>rights, saying, ‘Help me against my </a:t>
            </a:r>
            <a:r>
              <a:rPr lang="en-NZ" sz="3400" b="1" dirty="0" smtClean="0">
                <a:solidFill>
                  <a:schemeClr val="bg1"/>
                </a:solidFill>
              </a:rPr>
              <a:t>	opponent!’</a:t>
            </a:r>
          </a:p>
        </p:txBody>
      </p:sp>
    </p:spTree>
    <p:extLst>
      <p:ext uri="{BB962C8B-B14F-4D97-AF65-F5344CB8AC3E}">
        <p14:creationId xmlns:p14="http://schemas.microsoft.com/office/powerpoint/2010/main" val="22322939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18:1 – 8 </a:t>
            </a:r>
            <a:endParaRPr lang="en-NZ" sz="3600" b="1" dirty="0">
              <a:solidFill>
                <a:schemeClr val="bg1"/>
              </a:solidFill>
            </a:endParaRPr>
          </a:p>
          <a:p>
            <a:pPr algn="l">
              <a:lnSpc>
                <a:spcPct val="100000"/>
              </a:lnSpc>
              <a:spcBef>
                <a:spcPts val="0"/>
              </a:spcBef>
            </a:pPr>
            <a:r>
              <a:rPr lang="en-NZ" sz="3400" b="1" dirty="0" smtClean="0">
                <a:solidFill>
                  <a:schemeClr val="bg1"/>
                </a:solidFill>
              </a:rPr>
              <a:t>	For </a:t>
            </a:r>
            <a:r>
              <a:rPr lang="en-NZ" sz="3400" b="1" dirty="0">
                <a:solidFill>
                  <a:schemeClr val="bg1"/>
                </a:solidFill>
              </a:rPr>
              <a:t>a long time the judge refused to act, but </a:t>
            </a:r>
            <a:r>
              <a:rPr lang="en-NZ" sz="3400" b="1" dirty="0" smtClean="0">
                <a:solidFill>
                  <a:schemeClr val="bg1"/>
                </a:solidFill>
              </a:rPr>
              <a:t>	at </a:t>
            </a:r>
            <a:r>
              <a:rPr lang="en-NZ" sz="3400" b="1" dirty="0">
                <a:solidFill>
                  <a:schemeClr val="bg1"/>
                </a:solidFill>
              </a:rPr>
              <a:t>last he said to himself, ‘Even though I </a:t>
            </a:r>
            <a:r>
              <a:rPr lang="en-NZ" sz="3400" b="1" dirty="0" smtClean="0">
                <a:solidFill>
                  <a:schemeClr val="bg1"/>
                </a:solidFill>
              </a:rPr>
              <a:t>	don't </a:t>
            </a:r>
            <a:r>
              <a:rPr lang="en-NZ" sz="3400" b="1" dirty="0">
                <a:solidFill>
                  <a:schemeClr val="bg1"/>
                </a:solidFill>
              </a:rPr>
              <a:t>fear God or respect people, 5 yet </a:t>
            </a:r>
            <a:r>
              <a:rPr lang="en-NZ" sz="3400" b="1" dirty="0" smtClean="0">
                <a:solidFill>
                  <a:schemeClr val="bg1"/>
                </a:solidFill>
              </a:rPr>
              <a:t>	because </a:t>
            </a:r>
            <a:r>
              <a:rPr lang="en-NZ" sz="3400" b="1" dirty="0">
                <a:solidFill>
                  <a:schemeClr val="bg1"/>
                </a:solidFill>
              </a:rPr>
              <a:t>of all the trouble this widow is </a:t>
            </a:r>
            <a:r>
              <a:rPr lang="en-NZ" sz="3400" b="1" dirty="0" smtClean="0">
                <a:solidFill>
                  <a:schemeClr val="bg1"/>
                </a:solidFill>
              </a:rPr>
              <a:t>	giving </a:t>
            </a:r>
            <a:r>
              <a:rPr lang="en-NZ" sz="3400" b="1" dirty="0">
                <a:solidFill>
                  <a:schemeClr val="bg1"/>
                </a:solidFill>
              </a:rPr>
              <a:t>me, I will see to it that she gets her </a:t>
            </a:r>
            <a:r>
              <a:rPr lang="en-NZ" sz="3400" b="1" dirty="0" smtClean="0">
                <a:solidFill>
                  <a:schemeClr val="bg1"/>
                </a:solidFill>
              </a:rPr>
              <a:t>	rights</a:t>
            </a:r>
            <a:r>
              <a:rPr lang="en-NZ" sz="3400" b="1" dirty="0">
                <a:solidFill>
                  <a:schemeClr val="bg1"/>
                </a:solidFill>
              </a:rPr>
              <a:t>. If I don't, she will keep on coming </a:t>
            </a:r>
            <a:r>
              <a:rPr lang="en-NZ" sz="3400" b="1" dirty="0" smtClean="0">
                <a:solidFill>
                  <a:schemeClr val="bg1"/>
                </a:solidFill>
              </a:rPr>
              <a:t>	and </a:t>
            </a:r>
            <a:r>
              <a:rPr lang="en-NZ" sz="3400" b="1" dirty="0">
                <a:solidFill>
                  <a:schemeClr val="bg1"/>
                </a:solidFill>
              </a:rPr>
              <a:t>finally wear me out!’”</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6 </a:t>
            </a:r>
            <a:r>
              <a:rPr lang="en-NZ" sz="3400" b="1" dirty="0">
                <a:solidFill>
                  <a:schemeClr val="bg1"/>
                </a:solidFill>
              </a:rPr>
              <a:t>And the Lord continued, “Listen to what </a:t>
            </a:r>
            <a:r>
              <a:rPr lang="en-NZ" sz="3400" b="1" dirty="0" smtClean="0">
                <a:solidFill>
                  <a:schemeClr val="bg1"/>
                </a:solidFill>
              </a:rPr>
              <a:t>	that </a:t>
            </a:r>
            <a:r>
              <a:rPr lang="en-NZ" sz="3400" b="1" dirty="0">
                <a:solidFill>
                  <a:schemeClr val="bg1"/>
                </a:solidFill>
              </a:rPr>
              <a:t>corrupt judge said. </a:t>
            </a:r>
            <a:endParaRPr lang="en-NZ" sz="3400" b="1" dirty="0" smtClean="0">
              <a:solidFill>
                <a:schemeClr val="bg1"/>
              </a:solidFill>
            </a:endParaRPr>
          </a:p>
        </p:txBody>
      </p:sp>
    </p:spTree>
    <p:extLst>
      <p:ext uri="{BB962C8B-B14F-4D97-AF65-F5344CB8AC3E}">
        <p14:creationId xmlns:p14="http://schemas.microsoft.com/office/powerpoint/2010/main" val="278498599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18:1 – 8 </a:t>
            </a:r>
            <a:endParaRPr lang="en-NZ" sz="3600" b="1" dirty="0">
              <a:solidFill>
                <a:schemeClr val="bg1"/>
              </a:solidFill>
            </a:endParaRPr>
          </a:p>
          <a:p>
            <a:pPr algn="l">
              <a:lnSpc>
                <a:spcPct val="100000"/>
              </a:lnSpc>
              <a:spcBef>
                <a:spcPts val="0"/>
              </a:spcBef>
            </a:pPr>
            <a:r>
              <a:rPr lang="en-NZ" sz="3400" b="1" dirty="0" smtClean="0">
                <a:solidFill>
                  <a:schemeClr val="bg1"/>
                </a:solidFill>
              </a:rPr>
              <a:t>7 </a:t>
            </a:r>
            <a:r>
              <a:rPr lang="en-NZ" sz="3400" b="1" dirty="0">
                <a:solidFill>
                  <a:schemeClr val="bg1"/>
                </a:solidFill>
              </a:rPr>
              <a:t>Now, will God not judge in </a:t>
            </a:r>
            <a:r>
              <a:rPr lang="en-NZ" sz="3400" b="1" dirty="0" err="1">
                <a:solidFill>
                  <a:schemeClr val="bg1"/>
                </a:solidFill>
              </a:rPr>
              <a:t>favor</a:t>
            </a:r>
            <a:r>
              <a:rPr lang="en-NZ" sz="3400" b="1" dirty="0">
                <a:solidFill>
                  <a:schemeClr val="bg1"/>
                </a:solidFill>
              </a:rPr>
              <a:t> of his own people who cry to him day and night for help? Will he be slow to help them?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8 </a:t>
            </a:r>
            <a:r>
              <a:rPr lang="en-NZ" sz="3400" b="1" dirty="0">
                <a:solidFill>
                  <a:schemeClr val="bg1"/>
                </a:solidFill>
              </a:rPr>
              <a:t>I tell you, he will judge in their </a:t>
            </a:r>
            <a:r>
              <a:rPr lang="en-NZ" sz="3400" b="1" dirty="0" err="1">
                <a:solidFill>
                  <a:schemeClr val="bg1"/>
                </a:solidFill>
              </a:rPr>
              <a:t>favor</a:t>
            </a:r>
            <a:r>
              <a:rPr lang="en-NZ" sz="3400" b="1" dirty="0">
                <a:solidFill>
                  <a:schemeClr val="bg1"/>
                </a:solidFill>
              </a:rPr>
              <a:t> and do it quickly. But will the Son of Man find faith on earth when he comes?”</a:t>
            </a:r>
            <a:endParaRPr lang="en-NZ" sz="3400" b="1" dirty="0" smtClean="0">
              <a:solidFill>
                <a:schemeClr val="bg1"/>
              </a:solidFill>
            </a:endParaRPr>
          </a:p>
        </p:txBody>
      </p:sp>
    </p:spTree>
    <p:extLst>
      <p:ext uri="{BB962C8B-B14F-4D97-AF65-F5344CB8AC3E}">
        <p14:creationId xmlns:p14="http://schemas.microsoft.com/office/powerpoint/2010/main" val="150402846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3763</TotalTime>
  <Words>889</Words>
  <Application>Microsoft Office PowerPoint</Application>
  <PresentationFormat>On-screen Show (4:3)</PresentationFormat>
  <Paragraphs>224</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484</cp:revision>
  <dcterms:created xsi:type="dcterms:W3CDTF">2017-05-05T00:30:58Z</dcterms:created>
  <dcterms:modified xsi:type="dcterms:W3CDTF">2019-10-19T20:37:31Z</dcterms:modified>
</cp:coreProperties>
</file>