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88" r:id="rId2"/>
    <p:sldId id="456" r:id="rId3"/>
    <p:sldId id="489" r:id="rId4"/>
    <p:sldId id="490" r:id="rId5"/>
    <p:sldId id="491" r:id="rId6"/>
    <p:sldId id="492" r:id="rId7"/>
    <p:sldId id="493" r:id="rId8"/>
    <p:sldId id="494" r:id="rId9"/>
    <p:sldId id="495" r:id="rId10"/>
    <p:sldId id="496" r:id="rId11"/>
    <p:sldId id="497" r:id="rId12"/>
    <p:sldId id="498" r:id="rId13"/>
    <p:sldId id="499" r:id="rId14"/>
    <p:sldId id="500" r:id="rId15"/>
    <p:sldId id="501" r:id="rId16"/>
    <p:sldId id="502" r:id="rId17"/>
    <p:sldId id="503" r:id="rId18"/>
    <p:sldId id="504" r:id="rId19"/>
    <p:sldId id="505" r:id="rId20"/>
    <p:sldId id="506" r:id="rId21"/>
    <p:sldId id="507" r:id="rId22"/>
    <p:sldId id="508" r:id="rId23"/>
    <p:sldId id="50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4B16"/>
    <a:srgbClr val="06340F"/>
    <a:srgbClr val="006600"/>
    <a:srgbClr val="0D7120"/>
    <a:srgbClr val="A80000"/>
    <a:srgbClr val="660066"/>
    <a:srgbClr val="008000"/>
    <a:srgbClr val="DAA010"/>
    <a:srgbClr val="FF9900"/>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88" d="100"/>
          <a:sy n="88" d="100"/>
        </p:scale>
        <p:origin x="1320"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17/11/2019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427389510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17/11/2019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372893016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17/11/2019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0571863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17/11/2019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94623190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EDF20E-E37B-43E5-8334-DB58CC654D2C}" type="datetimeFigureOut">
              <a:rPr lang="en-NZ" smtClean="0"/>
              <a:t>17/11/2019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45344258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EDF20E-E37B-43E5-8334-DB58CC654D2C}" type="datetimeFigureOut">
              <a:rPr lang="en-NZ" smtClean="0"/>
              <a:t>17/11/2019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204246392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EDF20E-E37B-43E5-8334-DB58CC654D2C}" type="datetimeFigureOut">
              <a:rPr lang="en-NZ" smtClean="0"/>
              <a:t>17/11/2019</a:t>
            </a:fld>
            <a:endParaRPr lang="en-NZ" dirty="0"/>
          </a:p>
        </p:txBody>
      </p:sp>
      <p:sp>
        <p:nvSpPr>
          <p:cNvPr id="8" name="Footer Placeholder 7"/>
          <p:cNvSpPr>
            <a:spLocks noGrp="1"/>
          </p:cNvSpPr>
          <p:nvPr>
            <p:ph type="ftr" sz="quarter" idx="11"/>
          </p:nvPr>
        </p:nvSpPr>
        <p:spPr/>
        <p:txBody>
          <a:bodyPr/>
          <a:lstStyle/>
          <a:p>
            <a:endParaRPr lang="en-NZ" dirty="0"/>
          </a:p>
        </p:txBody>
      </p:sp>
      <p:sp>
        <p:nvSpPr>
          <p:cNvPr id="9" name="Slide Number Placeholder 8"/>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852015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6EDF20E-E37B-43E5-8334-DB58CC654D2C}" type="datetimeFigureOut">
              <a:rPr lang="en-NZ" smtClean="0"/>
              <a:t>17/11/2019</a:t>
            </a:fld>
            <a:endParaRPr lang="en-NZ" dirty="0"/>
          </a:p>
        </p:txBody>
      </p:sp>
      <p:sp>
        <p:nvSpPr>
          <p:cNvPr id="4" name="Footer Placeholder 3"/>
          <p:cNvSpPr>
            <a:spLocks noGrp="1"/>
          </p:cNvSpPr>
          <p:nvPr>
            <p:ph type="ftr" sz="quarter" idx="11"/>
          </p:nvPr>
        </p:nvSpPr>
        <p:spPr/>
        <p:txBody>
          <a:bodyPr/>
          <a:lstStyle/>
          <a:p>
            <a:endParaRPr lang="en-NZ" dirty="0"/>
          </a:p>
        </p:txBody>
      </p:sp>
      <p:sp>
        <p:nvSpPr>
          <p:cNvPr id="5" name="Slide Number Placeholder 4"/>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89913418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DF20E-E37B-43E5-8334-DB58CC654D2C}" type="datetimeFigureOut">
              <a:rPr lang="en-NZ" smtClean="0"/>
              <a:t>17/11/2019</a:t>
            </a:fld>
            <a:endParaRPr lang="en-NZ" dirty="0"/>
          </a:p>
        </p:txBody>
      </p:sp>
      <p:sp>
        <p:nvSpPr>
          <p:cNvPr id="3" name="Footer Placeholder 2"/>
          <p:cNvSpPr>
            <a:spLocks noGrp="1"/>
          </p:cNvSpPr>
          <p:nvPr>
            <p:ph type="ftr" sz="quarter" idx="11"/>
          </p:nvPr>
        </p:nvSpPr>
        <p:spPr/>
        <p:txBody>
          <a:bodyPr/>
          <a:lstStyle/>
          <a:p>
            <a:endParaRPr lang="en-NZ" dirty="0"/>
          </a:p>
        </p:txBody>
      </p:sp>
      <p:sp>
        <p:nvSpPr>
          <p:cNvPr id="4" name="Slide Number Placeholder 3"/>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00125390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17/11/2019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315506575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17/11/2019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416081171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6000">
              <a:srgbClr val="094B16"/>
            </a:gs>
            <a:gs pos="100000">
              <a:schemeClr val="accent6"/>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DF20E-E37B-43E5-8334-DB58CC654D2C}" type="datetimeFigureOut">
              <a:rPr lang="en-NZ" smtClean="0"/>
              <a:t>17/11/2019</a:t>
            </a:fld>
            <a:endParaRPr lang="en-NZ"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6B1F2A-4ACB-43AA-B6B6-05DA5686340E}" type="slidenum">
              <a:rPr lang="en-NZ" smtClean="0"/>
              <a:t>‹#›</a:t>
            </a:fld>
            <a:endParaRPr lang="en-NZ" dirty="0"/>
          </a:p>
        </p:txBody>
      </p:sp>
    </p:spTree>
    <p:extLst>
      <p:ext uri="{BB962C8B-B14F-4D97-AF65-F5344CB8AC3E}">
        <p14:creationId xmlns:p14="http://schemas.microsoft.com/office/powerpoint/2010/main" val="3357354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Gospel Reading: </a:t>
            </a:r>
          </a:p>
          <a:p>
            <a:pPr>
              <a:lnSpc>
                <a:spcPct val="100000"/>
              </a:lnSpc>
              <a:spcBef>
                <a:spcPts val="0"/>
              </a:spcBef>
            </a:pPr>
            <a:r>
              <a:rPr lang="en-NZ" sz="4000" b="1" dirty="0" smtClean="0">
                <a:solidFill>
                  <a:schemeClr val="bg1"/>
                </a:solidFill>
              </a:rPr>
              <a:t>Luke 21:5 – 19 </a:t>
            </a:r>
          </a:p>
        </p:txBody>
      </p:sp>
    </p:spTree>
    <p:extLst>
      <p:ext uri="{BB962C8B-B14F-4D97-AF65-F5344CB8AC3E}">
        <p14:creationId xmlns:p14="http://schemas.microsoft.com/office/powerpoint/2010/main" val="638840934"/>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21:5 – 19 </a:t>
            </a:r>
            <a:endParaRPr lang="en-NZ" sz="36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Coming to the end of Christian Calendar year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Readings emphasize ‘stand firm in Christ’</a:t>
            </a:r>
          </a:p>
          <a:p>
            <a:pPr marL="457200" indent="-457200" algn="l">
              <a:lnSpc>
                <a:spcPct val="100000"/>
              </a:lnSpc>
              <a:spcBef>
                <a:spcPts val="0"/>
              </a:spcBef>
              <a:buFont typeface="Arial" panose="020B0604020202020204" pitchFamily="34" charset="0"/>
              <a:buChar char="•"/>
            </a:pP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Jesus warned of difficult times ahead</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V17 </a:t>
            </a:r>
            <a:r>
              <a:rPr lang="en-NZ" sz="3400" b="1" i="1" dirty="0">
                <a:solidFill>
                  <a:srgbClr val="FFFF00"/>
                </a:solidFill>
              </a:rPr>
              <a:t>All </a:t>
            </a:r>
            <a:r>
              <a:rPr lang="en-NZ" sz="3400" b="1" i="1" dirty="0" smtClean="0">
                <a:solidFill>
                  <a:srgbClr val="FFFF00"/>
                </a:solidFill>
              </a:rPr>
              <a:t>… will </a:t>
            </a:r>
            <a:r>
              <a:rPr lang="en-NZ" sz="3400" b="1" i="1" dirty="0">
                <a:solidFill>
                  <a:srgbClr val="FFFF00"/>
                </a:solidFill>
              </a:rPr>
              <a:t>hate you because of me. </a:t>
            </a:r>
            <a:endParaRPr lang="en-NZ" sz="3400" b="1" i="1" dirty="0" smtClean="0">
              <a:solidFill>
                <a:srgbClr val="FFFF00"/>
              </a:solidFill>
            </a:endParaRPr>
          </a:p>
        </p:txBody>
      </p:sp>
    </p:spTree>
    <p:extLst>
      <p:ext uri="{BB962C8B-B14F-4D97-AF65-F5344CB8AC3E}">
        <p14:creationId xmlns:p14="http://schemas.microsoft.com/office/powerpoint/2010/main" val="70992706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21:5 – 19 </a:t>
            </a:r>
            <a:endParaRPr lang="en-NZ" sz="36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Coming to the end of Christian Calendar year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Readings emphasize ‘stand firm in Christ’</a:t>
            </a:r>
          </a:p>
          <a:p>
            <a:pPr marL="457200" indent="-457200" algn="l">
              <a:lnSpc>
                <a:spcPct val="100000"/>
              </a:lnSpc>
              <a:spcBef>
                <a:spcPts val="0"/>
              </a:spcBef>
              <a:buFont typeface="Arial" panose="020B0604020202020204" pitchFamily="34" charset="0"/>
              <a:buChar char="•"/>
            </a:pP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Jesus warned of difficult times ahead</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V19 </a:t>
            </a:r>
            <a:r>
              <a:rPr lang="en-NZ" sz="3400" b="1" i="1" dirty="0">
                <a:solidFill>
                  <a:srgbClr val="FFFF00"/>
                </a:solidFill>
              </a:rPr>
              <a:t>By standing firm you will gain life.</a:t>
            </a:r>
            <a:endParaRPr lang="en-NZ" sz="3400" b="1" i="1" dirty="0" smtClean="0">
              <a:solidFill>
                <a:srgbClr val="FFFF00"/>
              </a:solidFill>
            </a:endParaRPr>
          </a:p>
        </p:txBody>
      </p:sp>
    </p:spTree>
    <p:extLst>
      <p:ext uri="{BB962C8B-B14F-4D97-AF65-F5344CB8AC3E}">
        <p14:creationId xmlns:p14="http://schemas.microsoft.com/office/powerpoint/2010/main" val="8435104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21:5 – 19 </a:t>
            </a:r>
            <a:endParaRPr lang="en-NZ" sz="3600" b="1" dirty="0">
              <a:solidFill>
                <a:schemeClr val="bg1"/>
              </a:solidFill>
            </a:endParaRPr>
          </a:p>
          <a:p>
            <a:pPr>
              <a:lnSpc>
                <a:spcPct val="100000"/>
              </a:lnSpc>
              <a:spcBef>
                <a:spcPts val="0"/>
              </a:spcBef>
            </a:pPr>
            <a:r>
              <a:rPr lang="en-NZ" sz="3400" b="1" dirty="0" smtClean="0">
                <a:solidFill>
                  <a:schemeClr val="bg1"/>
                </a:solidFill>
              </a:rPr>
              <a:t>Stand firm in Christ</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V19 </a:t>
            </a:r>
            <a:r>
              <a:rPr lang="en-NZ" sz="3400" b="1" i="1" dirty="0">
                <a:solidFill>
                  <a:srgbClr val="FFFF00"/>
                </a:solidFill>
              </a:rPr>
              <a:t>By standing firm you will gain life.</a:t>
            </a:r>
            <a:endParaRPr lang="en-NZ" sz="3400" b="1" i="1" dirty="0" smtClean="0">
              <a:solidFill>
                <a:srgbClr val="FFFF00"/>
              </a:solidFill>
            </a:endParaRPr>
          </a:p>
        </p:txBody>
      </p:sp>
    </p:spTree>
    <p:extLst>
      <p:ext uri="{BB962C8B-B14F-4D97-AF65-F5344CB8AC3E}">
        <p14:creationId xmlns:p14="http://schemas.microsoft.com/office/powerpoint/2010/main" val="185589933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21:5 – 19 </a:t>
            </a:r>
            <a:endParaRPr lang="en-NZ" sz="3600" b="1" dirty="0">
              <a:solidFill>
                <a:schemeClr val="bg1"/>
              </a:solidFill>
            </a:endParaRPr>
          </a:p>
          <a:p>
            <a:pPr>
              <a:lnSpc>
                <a:spcPct val="100000"/>
              </a:lnSpc>
              <a:spcBef>
                <a:spcPts val="0"/>
              </a:spcBef>
            </a:pPr>
            <a:r>
              <a:rPr lang="en-NZ" sz="3400" b="1" dirty="0" smtClean="0">
                <a:solidFill>
                  <a:schemeClr val="bg1"/>
                </a:solidFill>
              </a:rPr>
              <a:t>Stand firm in Christ</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V6 </a:t>
            </a:r>
            <a:r>
              <a:rPr lang="en-NZ" sz="3400" b="1" i="1" dirty="0">
                <a:solidFill>
                  <a:srgbClr val="FFFF00"/>
                </a:solidFill>
              </a:rPr>
              <a:t>...the time will come when not one stone will be left on another; every one of them will be thrown down.” </a:t>
            </a:r>
            <a:endParaRPr lang="en-NZ" sz="3400" b="1" i="1" dirty="0" smtClean="0">
              <a:solidFill>
                <a:srgbClr val="FFFF00"/>
              </a:solidFill>
            </a:endParaRPr>
          </a:p>
        </p:txBody>
      </p:sp>
    </p:spTree>
    <p:extLst>
      <p:ext uri="{BB962C8B-B14F-4D97-AF65-F5344CB8AC3E}">
        <p14:creationId xmlns:p14="http://schemas.microsoft.com/office/powerpoint/2010/main" val="368358461"/>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21:5 – 19 </a:t>
            </a:r>
            <a:endParaRPr lang="en-NZ" sz="3600" b="1" dirty="0">
              <a:solidFill>
                <a:schemeClr val="bg1"/>
              </a:solidFill>
            </a:endParaRPr>
          </a:p>
          <a:p>
            <a:pPr>
              <a:lnSpc>
                <a:spcPct val="100000"/>
              </a:lnSpc>
              <a:spcBef>
                <a:spcPts val="0"/>
              </a:spcBef>
            </a:pPr>
            <a:r>
              <a:rPr lang="en-NZ" sz="3400" b="1" dirty="0" smtClean="0">
                <a:solidFill>
                  <a:schemeClr val="bg1"/>
                </a:solidFill>
              </a:rPr>
              <a:t>Stand firm in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and trust the Lord</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V6 </a:t>
            </a:r>
            <a:r>
              <a:rPr lang="en-NZ" sz="3400" b="1" i="1" dirty="0">
                <a:solidFill>
                  <a:srgbClr val="FFFF00"/>
                </a:solidFill>
              </a:rPr>
              <a:t>...the time will come when not one stone will be left on another; every one of them will be thrown down.” </a:t>
            </a:r>
            <a:endParaRPr lang="en-NZ" sz="3400" b="1" i="1" dirty="0" smtClean="0">
              <a:solidFill>
                <a:srgbClr val="FFFF00"/>
              </a:solidFill>
            </a:endParaRPr>
          </a:p>
        </p:txBody>
      </p:sp>
    </p:spTree>
    <p:extLst>
      <p:ext uri="{BB962C8B-B14F-4D97-AF65-F5344CB8AC3E}">
        <p14:creationId xmlns:p14="http://schemas.microsoft.com/office/powerpoint/2010/main" val="225006616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21:5 – 19 </a:t>
            </a:r>
            <a:endParaRPr lang="en-NZ" sz="3600" b="1" dirty="0">
              <a:solidFill>
                <a:schemeClr val="bg1"/>
              </a:solidFill>
            </a:endParaRPr>
          </a:p>
          <a:p>
            <a:pPr>
              <a:lnSpc>
                <a:spcPct val="100000"/>
              </a:lnSpc>
              <a:spcBef>
                <a:spcPts val="0"/>
              </a:spcBef>
            </a:pPr>
            <a:r>
              <a:rPr lang="en-NZ" sz="3400" b="1" dirty="0" smtClean="0">
                <a:solidFill>
                  <a:schemeClr val="bg1"/>
                </a:solidFill>
              </a:rPr>
              <a:t>Stand firm in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and trust the Lord</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V8 </a:t>
            </a:r>
            <a:r>
              <a:rPr lang="en-NZ" sz="3400" b="1" i="1" dirty="0">
                <a:solidFill>
                  <a:srgbClr val="FFFF00"/>
                </a:solidFill>
              </a:rPr>
              <a:t>...“Watch out that you are not deceived. For many will come in my name, claiming, ‘I am he,’ and, ‘The time is near.’ Do not follow them. </a:t>
            </a:r>
            <a:endParaRPr lang="en-NZ" sz="3400" b="1" i="1" dirty="0" smtClean="0">
              <a:solidFill>
                <a:srgbClr val="FFFF00"/>
              </a:solidFill>
            </a:endParaRPr>
          </a:p>
        </p:txBody>
      </p:sp>
    </p:spTree>
    <p:extLst>
      <p:ext uri="{BB962C8B-B14F-4D97-AF65-F5344CB8AC3E}">
        <p14:creationId xmlns:p14="http://schemas.microsoft.com/office/powerpoint/2010/main" val="183084750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21:5 – 19 </a:t>
            </a:r>
            <a:endParaRPr lang="en-NZ" sz="3600" b="1" dirty="0">
              <a:solidFill>
                <a:schemeClr val="bg1"/>
              </a:solidFill>
            </a:endParaRPr>
          </a:p>
          <a:p>
            <a:pPr>
              <a:lnSpc>
                <a:spcPct val="100000"/>
              </a:lnSpc>
              <a:spcBef>
                <a:spcPts val="0"/>
              </a:spcBef>
            </a:pPr>
            <a:r>
              <a:rPr lang="en-NZ" sz="3400" b="1" dirty="0" smtClean="0">
                <a:solidFill>
                  <a:schemeClr val="bg1"/>
                </a:solidFill>
              </a:rPr>
              <a:t>Stand firm in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and trust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Know the way</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V8 </a:t>
            </a:r>
            <a:r>
              <a:rPr lang="en-NZ" sz="3400" b="1" i="1" dirty="0">
                <a:solidFill>
                  <a:srgbClr val="FFFF00"/>
                </a:solidFill>
              </a:rPr>
              <a:t>...“Watch out that you are not deceived. For many will come in my name, claiming, ‘I am he,’ and, ‘The time is near.’ Do not follow them. </a:t>
            </a:r>
            <a:endParaRPr lang="en-NZ" sz="3400" b="1" i="1" dirty="0" smtClean="0">
              <a:solidFill>
                <a:srgbClr val="FFFF00"/>
              </a:solidFill>
            </a:endParaRPr>
          </a:p>
        </p:txBody>
      </p:sp>
    </p:spTree>
    <p:extLst>
      <p:ext uri="{BB962C8B-B14F-4D97-AF65-F5344CB8AC3E}">
        <p14:creationId xmlns:p14="http://schemas.microsoft.com/office/powerpoint/2010/main" val="199456638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21:5 – 19 </a:t>
            </a:r>
            <a:endParaRPr lang="en-NZ" sz="3600" b="1" dirty="0">
              <a:solidFill>
                <a:schemeClr val="bg1"/>
              </a:solidFill>
            </a:endParaRPr>
          </a:p>
          <a:p>
            <a:pPr>
              <a:lnSpc>
                <a:spcPct val="100000"/>
              </a:lnSpc>
              <a:spcBef>
                <a:spcPts val="0"/>
              </a:spcBef>
            </a:pPr>
            <a:r>
              <a:rPr lang="en-NZ" sz="3400" b="1" dirty="0" smtClean="0">
                <a:solidFill>
                  <a:schemeClr val="bg1"/>
                </a:solidFill>
              </a:rPr>
              <a:t>Stand firm in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and trust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Know the way</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V9 </a:t>
            </a:r>
            <a:r>
              <a:rPr lang="en-NZ" sz="3400" b="1" i="1" dirty="0">
                <a:solidFill>
                  <a:srgbClr val="FFFF00"/>
                </a:solidFill>
              </a:rPr>
              <a:t>When you hear of wars and revolutions, do not be frightened. These things must happen first, but the end will not come right away.” </a:t>
            </a:r>
            <a:endParaRPr lang="en-NZ" sz="3400" b="1" i="1" dirty="0" smtClean="0">
              <a:solidFill>
                <a:srgbClr val="FFFF00"/>
              </a:solidFill>
            </a:endParaRPr>
          </a:p>
        </p:txBody>
      </p:sp>
    </p:spTree>
    <p:extLst>
      <p:ext uri="{BB962C8B-B14F-4D97-AF65-F5344CB8AC3E}">
        <p14:creationId xmlns:p14="http://schemas.microsoft.com/office/powerpoint/2010/main" val="1636688549"/>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21:5 – 19 </a:t>
            </a:r>
            <a:endParaRPr lang="en-NZ" sz="3600" b="1" dirty="0">
              <a:solidFill>
                <a:schemeClr val="bg1"/>
              </a:solidFill>
            </a:endParaRPr>
          </a:p>
          <a:p>
            <a:pPr>
              <a:lnSpc>
                <a:spcPct val="100000"/>
              </a:lnSpc>
              <a:spcBef>
                <a:spcPts val="0"/>
              </a:spcBef>
            </a:pPr>
            <a:r>
              <a:rPr lang="en-NZ" sz="3400" b="1" dirty="0" smtClean="0">
                <a:solidFill>
                  <a:schemeClr val="bg1"/>
                </a:solidFill>
              </a:rPr>
              <a:t>Stand firm in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and trust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Know the way</a:t>
            </a:r>
            <a:endParaRPr lang="en-NZ" sz="3000" b="1" dirty="0" smtClean="0">
              <a:solidFill>
                <a:schemeClr val="bg1"/>
              </a:solidFill>
            </a:endParaRPr>
          </a:p>
          <a:p>
            <a:pPr algn="l">
              <a:lnSpc>
                <a:spcPct val="100000"/>
              </a:lnSpc>
              <a:spcBef>
                <a:spcPts val="0"/>
              </a:spcBef>
            </a:pPr>
            <a:r>
              <a:rPr lang="en-NZ" sz="3400" b="1" dirty="0" smtClean="0">
                <a:solidFill>
                  <a:schemeClr val="bg1"/>
                </a:solidFill>
              </a:rPr>
              <a:t>	- Do not be frightened by chaos</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V9 </a:t>
            </a:r>
            <a:r>
              <a:rPr lang="en-NZ" sz="3400" b="1" i="1" dirty="0">
                <a:solidFill>
                  <a:srgbClr val="FFFF00"/>
                </a:solidFill>
              </a:rPr>
              <a:t>When you hear of wars and revolutions, do not be frightened. These things must happen first, but the end will not come right away.” </a:t>
            </a:r>
            <a:endParaRPr lang="en-NZ" sz="3400" b="1" i="1" dirty="0" smtClean="0">
              <a:solidFill>
                <a:srgbClr val="FFFF00"/>
              </a:solidFill>
            </a:endParaRPr>
          </a:p>
        </p:txBody>
      </p:sp>
    </p:spTree>
    <p:extLst>
      <p:ext uri="{BB962C8B-B14F-4D97-AF65-F5344CB8AC3E}">
        <p14:creationId xmlns:p14="http://schemas.microsoft.com/office/powerpoint/2010/main" val="180346240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21:5 – 19 </a:t>
            </a:r>
            <a:endParaRPr lang="en-NZ" sz="3600" b="1" dirty="0">
              <a:solidFill>
                <a:schemeClr val="bg1"/>
              </a:solidFill>
            </a:endParaRPr>
          </a:p>
          <a:p>
            <a:pPr>
              <a:lnSpc>
                <a:spcPct val="100000"/>
              </a:lnSpc>
              <a:spcBef>
                <a:spcPts val="0"/>
              </a:spcBef>
            </a:pPr>
            <a:r>
              <a:rPr lang="en-NZ" sz="3400" b="1" dirty="0" smtClean="0">
                <a:solidFill>
                  <a:schemeClr val="bg1"/>
                </a:solidFill>
              </a:rPr>
              <a:t>Stand firm in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and trust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Know the way</a:t>
            </a:r>
            <a:endParaRPr lang="en-NZ" sz="3000" b="1" dirty="0" smtClean="0">
              <a:solidFill>
                <a:schemeClr val="bg1"/>
              </a:solidFill>
            </a:endParaRPr>
          </a:p>
          <a:p>
            <a:pPr algn="l">
              <a:lnSpc>
                <a:spcPct val="100000"/>
              </a:lnSpc>
              <a:spcBef>
                <a:spcPts val="0"/>
              </a:spcBef>
            </a:pPr>
            <a:r>
              <a:rPr lang="en-NZ" sz="3400" b="1" dirty="0" smtClean="0">
                <a:solidFill>
                  <a:schemeClr val="bg1"/>
                </a:solidFill>
              </a:rPr>
              <a:t>	- Do not be frightened by chaos</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12 </a:t>
            </a:r>
            <a:r>
              <a:rPr lang="en-NZ" sz="3400" b="1" i="1" dirty="0">
                <a:solidFill>
                  <a:srgbClr val="FFFF00"/>
                </a:solidFill>
              </a:rPr>
              <a:t>“But before all this, they will lay hands on you and persecute you. .... 13 This will result in your being witnesses to them. </a:t>
            </a:r>
            <a:endParaRPr lang="en-NZ" sz="3400" b="1" i="1" dirty="0" smtClean="0">
              <a:solidFill>
                <a:srgbClr val="FFFF00"/>
              </a:solidFill>
            </a:endParaRPr>
          </a:p>
        </p:txBody>
      </p:sp>
    </p:spTree>
    <p:extLst>
      <p:ext uri="{BB962C8B-B14F-4D97-AF65-F5344CB8AC3E}">
        <p14:creationId xmlns:p14="http://schemas.microsoft.com/office/powerpoint/2010/main" val="245593553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21:5 – 19 </a:t>
            </a:r>
            <a:endParaRPr lang="en-NZ" sz="3600" b="1" dirty="0">
              <a:solidFill>
                <a:schemeClr val="bg1"/>
              </a:solidFill>
            </a:endParaRPr>
          </a:p>
          <a:p>
            <a:pPr algn="l">
              <a:lnSpc>
                <a:spcPct val="100000"/>
              </a:lnSpc>
              <a:spcBef>
                <a:spcPts val="0"/>
              </a:spcBef>
            </a:pPr>
            <a:r>
              <a:rPr lang="en-NZ" sz="3400" b="1" dirty="0">
                <a:solidFill>
                  <a:schemeClr val="bg1"/>
                </a:solidFill>
              </a:rPr>
              <a:t>5 Some of the disciples were talking about the Temple, how beautiful it looked with its fine stones and the gifts offered to God. Jesus said, 6 “All this you see—the time will come when not a single stone here will be left in its place; every one will be thrown down</a:t>
            </a:r>
            <a:r>
              <a:rPr lang="en-NZ" sz="3400" b="1" dirty="0" smtClean="0">
                <a:solidFill>
                  <a:schemeClr val="bg1"/>
                </a:solidFill>
              </a:rPr>
              <a:t>.”</a:t>
            </a:r>
          </a:p>
        </p:txBody>
      </p:sp>
    </p:spTree>
    <p:extLst>
      <p:ext uri="{BB962C8B-B14F-4D97-AF65-F5344CB8AC3E}">
        <p14:creationId xmlns:p14="http://schemas.microsoft.com/office/powerpoint/2010/main" val="223229393"/>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21:5 – 19 </a:t>
            </a:r>
            <a:endParaRPr lang="en-NZ" sz="3600" b="1" dirty="0">
              <a:solidFill>
                <a:schemeClr val="bg1"/>
              </a:solidFill>
            </a:endParaRPr>
          </a:p>
          <a:p>
            <a:pPr>
              <a:lnSpc>
                <a:spcPct val="100000"/>
              </a:lnSpc>
              <a:spcBef>
                <a:spcPts val="0"/>
              </a:spcBef>
            </a:pPr>
            <a:r>
              <a:rPr lang="en-NZ" sz="3400" b="1" dirty="0" smtClean="0">
                <a:solidFill>
                  <a:schemeClr val="bg1"/>
                </a:solidFill>
              </a:rPr>
              <a:t>Stand firm in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and trust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Know the way</a:t>
            </a:r>
            <a:endParaRPr lang="en-NZ" sz="3000" b="1" dirty="0" smtClean="0">
              <a:solidFill>
                <a:schemeClr val="bg1"/>
              </a:solidFill>
            </a:endParaRPr>
          </a:p>
          <a:p>
            <a:pPr algn="l">
              <a:lnSpc>
                <a:spcPct val="100000"/>
              </a:lnSpc>
              <a:spcBef>
                <a:spcPts val="0"/>
              </a:spcBef>
            </a:pPr>
            <a:r>
              <a:rPr lang="en-NZ" sz="3400" b="1" dirty="0" smtClean="0">
                <a:solidFill>
                  <a:schemeClr val="bg1"/>
                </a:solidFill>
              </a:rPr>
              <a:t>	- Do not be frightened by chaos</a:t>
            </a:r>
          </a:p>
          <a:p>
            <a:pPr algn="l">
              <a:lnSpc>
                <a:spcPct val="100000"/>
              </a:lnSpc>
              <a:spcBef>
                <a:spcPts val="0"/>
              </a:spcBef>
            </a:pPr>
            <a:r>
              <a:rPr lang="en-NZ" sz="3400" b="1" dirty="0" smtClean="0">
                <a:solidFill>
                  <a:schemeClr val="bg1"/>
                </a:solidFill>
              </a:rPr>
              <a:t>	- Be a witness for Christ</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12 </a:t>
            </a:r>
            <a:r>
              <a:rPr lang="en-NZ" sz="3400" b="1" i="1" dirty="0">
                <a:solidFill>
                  <a:srgbClr val="FFFF00"/>
                </a:solidFill>
              </a:rPr>
              <a:t>“But before all this, they will lay hands on you and persecute you. .... 13 This will result in your being witnesses to them. </a:t>
            </a:r>
            <a:endParaRPr lang="en-NZ" sz="3400" b="1" i="1" dirty="0" smtClean="0">
              <a:solidFill>
                <a:srgbClr val="FFFF00"/>
              </a:solidFill>
            </a:endParaRPr>
          </a:p>
        </p:txBody>
      </p:sp>
    </p:spTree>
    <p:extLst>
      <p:ext uri="{BB962C8B-B14F-4D97-AF65-F5344CB8AC3E}">
        <p14:creationId xmlns:p14="http://schemas.microsoft.com/office/powerpoint/2010/main" val="3611029598"/>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21:5 – 19 </a:t>
            </a:r>
            <a:endParaRPr lang="en-NZ" sz="3600" b="1" dirty="0">
              <a:solidFill>
                <a:schemeClr val="bg1"/>
              </a:solidFill>
            </a:endParaRPr>
          </a:p>
          <a:p>
            <a:pPr>
              <a:lnSpc>
                <a:spcPct val="100000"/>
              </a:lnSpc>
              <a:spcBef>
                <a:spcPts val="0"/>
              </a:spcBef>
            </a:pPr>
            <a:r>
              <a:rPr lang="en-NZ" sz="3400" b="1" dirty="0" smtClean="0">
                <a:solidFill>
                  <a:schemeClr val="bg1"/>
                </a:solidFill>
              </a:rPr>
              <a:t>Stand firm in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and trust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Know the way</a:t>
            </a:r>
            <a:endParaRPr lang="en-NZ" sz="3000" b="1" dirty="0" smtClean="0">
              <a:solidFill>
                <a:schemeClr val="bg1"/>
              </a:solidFill>
            </a:endParaRPr>
          </a:p>
          <a:p>
            <a:pPr algn="l">
              <a:lnSpc>
                <a:spcPct val="100000"/>
              </a:lnSpc>
              <a:spcBef>
                <a:spcPts val="0"/>
              </a:spcBef>
            </a:pPr>
            <a:r>
              <a:rPr lang="en-NZ" sz="3400" b="1" dirty="0" smtClean="0">
                <a:solidFill>
                  <a:schemeClr val="bg1"/>
                </a:solidFill>
              </a:rPr>
              <a:t>	- Do not be frightened by chaos</a:t>
            </a:r>
          </a:p>
          <a:p>
            <a:pPr algn="l">
              <a:lnSpc>
                <a:spcPct val="100000"/>
              </a:lnSpc>
              <a:spcBef>
                <a:spcPts val="0"/>
              </a:spcBef>
            </a:pPr>
            <a:r>
              <a:rPr lang="en-NZ" sz="3400" b="1" dirty="0" smtClean="0">
                <a:solidFill>
                  <a:schemeClr val="bg1"/>
                </a:solidFill>
              </a:rPr>
              <a:t>	- Be a witness for Christ</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V18 </a:t>
            </a:r>
            <a:r>
              <a:rPr lang="en-NZ" sz="3400" b="1" i="1" dirty="0">
                <a:solidFill>
                  <a:srgbClr val="FFFF00"/>
                </a:solidFill>
              </a:rPr>
              <a:t>But not a hair of your head will perish. 19 By standing firm you will gain life. </a:t>
            </a:r>
            <a:endParaRPr lang="en-NZ" sz="3400" b="1" i="1" dirty="0" smtClean="0">
              <a:solidFill>
                <a:srgbClr val="FFFF00"/>
              </a:solidFill>
            </a:endParaRPr>
          </a:p>
        </p:txBody>
      </p:sp>
    </p:spTree>
    <p:extLst>
      <p:ext uri="{BB962C8B-B14F-4D97-AF65-F5344CB8AC3E}">
        <p14:creationId xmlns:p14="http://schemas.microsoft.com/office/powerpoint/2010/main" val="2066100362"/>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21:5 – 19 </a:t>
            </a:r>
            <a:endParaRPr lang="en-NZ" sz="3600" b="1" dirty="0">
              <a:solidFill>
                <a:schemeClr val="bg1"/>
              </a:solidFill>
            </a:endParaRPr>
          </a:p>
          <a:p>
            <a:pPr>
              <a:lnSpc>
                <a:spcPct val="100000"/>
              </a:lnSpc>
              <a:spcBef>
                <a:spcPts val="0"/>
              </a:spcBef>
            </a:pPr>
            <a:r>
              <a:rPr lang="en-NZ" sz="3400" b="1" dirty="0" smtClean="0">
                <a:solidFill>
                  <a:schemeClr val="bg1"/>
                </a:solidFill>
              </a:rPr>
              <a:t>Stand firm in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and trust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Know the way</a:t>
            </a:r>
            <a:endParaRPr lang="en-NZ" sz="3000" b="1" dirty="0" smtClean="0">
              <a:solidFill>
                <a:schemeClr val="bg1"/>
              </a:solidFill>
            </a:endParaRPr>
          </a:p>
          <a:p>
            <a:pPr algn="l">
              <a:lnSpc>
                <a:spcPct val="100000"/>
              </a:lnSpc>
              <a:spcBef>
                <a:spcPts val="0"/>
              </a:spcBef>
            </a:pPr>
            <a:r>
              <a:rPr lang="en-NZ" sz="3400" b="1" dirty="0" smtClean="0">
                <a:solidFill>
                  <a:schemeClr val="bg1"/>
                </a:solidFill>
              </a:rPr>
              <a:t>	- Do not be frightened by chaos</a:t>
            </a:r>
          </a:p>
          <a:p>
            <a:pPr algn="l">
              <a:lnSpc>
                <a:spcPct val="100000"/>
              </a:lnSpc>
              <a:spcBef>
                <a:spcPts val="0"/>
              </a:spcBef>
            </a:pPr>
            <a:r>
              <a:rPr lang="en-NZ" sz="3400" b="1" dirty="0" smtClean="0">
                <a:solidFill>
                  <a:schemeClr val="bg1"/>
                </a:solidFill>
              </a:rPr>
              <a:t>	- Be a witness for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God will deliver you to do God’s work</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V18 </a:t>
            </a:r>
            <a:r>
              <a:rPr lang="en-NZ" sz="3400" b="1" i="1" dirty="0">
                <a:solidFill>
                  <a:srgbClr val="FFFF00"/>
                </a:solidFill>
              </a:rPr>
              <a:t>But not a hair of your head will perish. 19 By standing firm you will gain life. </a:t>
            </a:r>
            <a:endParaRPr lang="en-NZ" sz="3400" b="1" i="1" dirty="0" smtClean="0">
              <a:solidFill>
                <a:srgbClr val="FFFF00"/>
              </a:solidFill>
            </a:endParaRPr>
          </a:p>
        </p:txBody>
      </p:sp>
    </p:spTree>
    <p:extLst>
      <p:ext uri="{BB962C8B-B14F-4D97-AF65-F5344CB8AC3E}">
        <p14:creationId xmlns:p14="http://schemas.microsoft.com/office/powerpoint/2010/main" val="3509929300"/>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21:5 – 19 </a:t>
            </a:r>
            <a:endParaRPr lang="en-NZ" sz="3600" b="1" dirty="0">
              <a:solidFill>
                <a:schemeClr val="bg1"/>
              </a:solidFill>
            </a:endParaRPr>
          </a:p>
          <a:p>
            <a:pPr>
              <a:lnSpc>
                <a:spcPct val="100000"/>
              </a:lnSpc>
              <a:spcBef>
                <a:spcPts val="0"/>
              </a:spcBef>
            </a:pPr>
            <a:r>
              <a:rPr lang="en-NZ" sz="3400" b="1" dirty="0" smtClean="0">
                <a:solidFill>
                  <a:schemeClr val="bg1"/>
                </a:solidFill>
              </a:rPr>
              <a:t>Stand firm in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and trust the Lord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Know the way</a:t>
            </a:r>
            <a:endParaRPr lang="en-NZ" sz="3000" b="1" dirty="0" smtClean="0">
              <a:solidFill>
                <a:schemeClr val="bg1"/>
              </a:solidFill>
            </a:endParaRPr>
          </a:p>
          <a:p>
            <a:pPr algn="l">
              <a:lnSpc>
                <a:spcPct val="100000"/>
              </a:lnSpc>
              <a:spcBef>
                <a:spcPts val="0"/>
              </a:spcBef>
            </a:pPr>
            <a:r>
              <a:rPr lang="en-NZ" sz="3400" b="1" dirty="0" smtClean="0">
                <a:solidFill>
                  <a:schemeClr val="bg1"/>
                </a:solidFill>
              </a:rPr>
              <a:t>	- Do not be frightened by chaos</a:t>
            </a:r>
          </a:p>
          <a:p>
            <a:pPr algn="l">
              <a:lnSpc>
                <a:spcPct val="100000"/>
              </a:lnSpc>
              <a:spcBef>
                <a:spcPts val="0"/>
              </a:spcBef>
            </a:pPr>
            <a:r>
              <a:rPr lang="en-NZ" sz="3400" b="1" dirty="0" smtClean="0">
                <a:solidFill>
                  <a:schemeClr val="bg1"/>
                </a:solidFill>
              </a:rPr>
              <a:t>	- Be a witness for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God will deliver you to do God’s work, And of ultimate deliverance from eternal death</a:t>
            </a: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V18 </a:t>
            </a:r>
            <a:r>
              <a:rPr lang="en-NZ" sz="3400" b="1" i="1" dirty="0">
                <a:solidFill>
                  <a:srgbClr val="FFFF00"/>
                </a:solidFill>
              </a:rPr>
              <a:t>But not a hair of your head will perish. 19 By standing firm you will gain life. </a:t>
            </a:r>
            <a:endParaRPr lang="en-NZ" sz="3400" b="1" i="1" dirty="0" smtClean="0">
              <a:solidFill>
                <a:srgbClr val="FFFF00"/>
              </a:solidFill>
            </a:endParaRPr>
          </a:p>
        </p:txBody>
      </p:sp>
    </p:spTree>
    <p:extLst>
      <p:ext uri="{BB962C8B-B14F-4D97-AF65-F5344CB8AC3E}">
        <p14:creationId xmlns:p14="http://schemas.microsoft.com/office/powerpoint/2010/main" val="335403371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21:5 – 19 </a:t>
            </a:r>
            <a:endParaRPr lang="en-NZ" sz="3600" b="1" dirty="0">
              <a:solidFill>
                <a:schemeClr val="bg1"/>
              </a:solidFill>
            </a:endParaRPr>
          </a:p>
          <a:p>
            <a:pPr algn="l">
              <a:lnSpc>
                <a:spcPct val="100000"/>
              </a:lnSpc>
              <a:spcBef>
                <a:spcPts val="0"/>
              </a:spcBef>
            </a:pPr>
            <a:r>
              <a:rPr lang="en-NZ" sz="3400" b="1" dirty="0" smtClean="0">
                <a:solidFill>
                  <a:schemeClr val="bg1"/>
                </a:solidFill>
              </a:rPr>
              <a:t>7 </a:t>
            </a:r>
            <a:r>
              <a:rPr lang="en-NZ" sz="3400" b="1" dirty="0">
                <a:solidFill>
                  <a:schemeClr val="bg1"/>
                </a:solidFill>
              </a:rPr>
              <a:t>“Teacher,” they asked, “when will this be? And what will happen in order to show that the time has come for it to take place?”</a:t>
            </a: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a:solidFill>
                  <a:schemeClr val="bg1"/>
                </a:solidFill>
              </a:rPr>
              <a:t>8 Jesus said, “Watch out; don't be fooled. Many men, claiming to speak for me, will come and say, ‘I am he!’ and, ‘The time has come!’ But don't follow them. </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9 </a:t>
            </a:r>
            <a:r>
              <a:rPr lang="en-NZ" sz="3400" b="1" dirty="0">
                <a:solidFill>
                  <a:schemeClr val="bg1"/>
                </a:solidFill>
              </a:rPr>
              <a:t>Don't be afraid when you hear of wars and revolutions; such things must happen first, but they do not mean that the end is near</a:t>
            </a:r>
            <a:r>
              <a:rPr lang="en-NZ" sz="3400" b="1" dirty="0" smtClean="0">
                <a:solidFill>
                  <a:schemeClr val="bg1"/>
                </a:solidFill>
              </a:rPr>
              <a:t>.”</a:t>
            </a:r>
          </a:p>
        </p:txBody>
      </p:sp>
    </p:spTree>
    <p:extLst>
      <p:ext uri="{BB962C8B-B14F-4D97-AF65-F5344CB8AC3E}">
        <p14:creationId xmlns:p14="http://schemas.microsoft.com/office/powerpoint/2010/main" val="353666459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21:5 – 19 </a:t>
            </a:r>
            <a:endParaRPr lang="en-NZ" sz="3600" b="1" dirty="0">
              <a:solidFill>
                <a:schemeClr val="bg1"/>
              </a:solidFill>
            </a:endParaRPr>
          </a:p>
          <a:p>
            <a:pPr algn="l">
              <a:lnSpc>
                <a:spcPct val="100000"/>
              </a:lnSpc>
              <a:spcBef>
                <a:spcPts val="0"/>
              </a:spcBef>
            </a:pPr>
            <a:r>
              <a:rPr lang="en-NZ" sz="3400" b="1" dirty="0" smtClean="0">
                <a:solidFill>
                  <a:schemeClr val="bg1"/>
                </a:solidFill>
              </a:rPr>
              <a:t>10 </a:t>
            </a:r>
            <a:r>
              <a:rPr lang="en-NZ" sz="3400" b="1" dirty="0">
                <a:solidFill>
                  <a:schemeClr val="bg1"/>
                </a:solidFill>
              </a:rPr>
              <a:t>He went on to say, “Countries will fight each other; kingdoms will attack one another. 11 There will be terrible earthquakes, famines, and plagues everywhere; there will be strange and terrifying things coming from the sky. 12 Before all these things take place, however, you will be arrested and persecuted; you will be handed over to be tried in synagogues and be put in prison; you will be brought before kings and rulers for my sake. 13 This will be your chance to tell the Good News. </a:t>
            </a:r>
            <a:endParaRPr lang="en-NZ" sz="3400" b="1" dirty="0" smtClean="0">
              <a:solidFill>
                <a:schemeClr val="bg1"/>
              </a:solidFill>
            </a:endParaRPr>
          </a:p>
        </p:txBody>
      </p:sp>
    </p:spTree>
    <p:extLst>
      <p:ext uri="{BB962C8B-B14F-4D97-AF65-F5344CB8AC3E}">
        <p14:creationId xmlns:p14="http://schemas.microsoft.com/office/powerpoint/2010/main" val="263459613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21:5 – 19 </a:t>
            </a:r>
            <a:endParaRPr lang="en-NZ" sz="3600" b="1" dirty="0">
              <a:solidFill>
                <a:schemeClr val="bg1"/>
              </a:solidFill>
            </a:endParaRPr>
          </a:p>
          <a:p>
            <a:pPr algn="l">
              <a:lnSpc>
                <a:spcPct val="100000"/>
              </a:lnSpc>
              <a:spcBef>
                <a:spcPts val="0"/>
              </a:spcBef>
            </a:pPr>
            <a:r>
              <a:rPr lang="en-NZ" sz="3400" b="1" dirty="0" smtClean="0">
                <a:solidFill>
                  <a:schemeClr val="bg1"/>
                </a:solidFill>
              </a:rPr>
              <a:t>14 </a:t>
            </a:r>
            <a:r>
              <a:rPr lang="en-NZ" sz="3400" b="1" dirty="0">
                <a:solidFill>
                  <a:schemeClr val="bg1"/>
                </a:solidFill>
              </a:rPr>
              <a:t>Make up your minds ahead of time not to worry about how you will defend yourselves, 15 because I will give you such words and wisdom that none of your enemies will be able to refute or contradict what you say. 16 You will be handed over by your parents, your brothers, your relatives, and your friends; and some of you will be put to death. 17 Everyone will hate you because of me. 18 But not a single hair from your heads will be lost. 19 Stand firm, and you will save yourselves</a:t>
            </a:r>
            <a:r>
              <a:rPr lang="en-NZ" sz="3400" b="1" dirty="0" smtClean="0">
                <a:solidFill>
                  <a:schemeClr val="bg1"/>
                </a:solidFill>
              </a:rPr>
              <a:t>.</a:t>
            </a:r>
          </a:p>
        </p:txBody>
      </p:sp>
    </p:spTree>
    <p:extLst>
      <p:ext uri="{BB962C8B-B14F-4D97-AF65-F5344CB8AC3E}">
        <p14:creationId xmlns:p14="http://schemas.microsoft.com/office/powerpoint/2010/main" val="149355971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21:5 – 19 </a:t>
            </a:r>
            <a:endParaRPr lang="en-NZ" sz="3600" b="1" dirty="0">
              <a:solidFill>
                <a:schemeClr val="bg1"/>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63531932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21:5 – 19 </a:t>
            </a:r>
            <a:endParaRPr lang="en-NZ" sz="36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Coming to the end of Christian Calendar year</a:t>
            </a:r>
          </a:p>
          <a:p>
            <a:pPr marL="457200" indent="-457200" algn="l">
              <a:lnSpc>
                <a:spcPct val="100000"/>
              </a:lnSpc>
              <a:spcBef>
                <a:spcPts val="0"/>
              </a:spcBef>
              <a:buFont typeface="Arial" panose="020B0604020202020204" pitchFamily="34" charset="0"/>
              <a:buChar char="•"/>
            </a:pPr>
            <a:endParaRPr lang="en-NZ" sz="3400" b="1" dirty="0" smtClean="0">
              <a:solidFill>
                <a:schemeClr val="bg1"/>
              </a:solidFill>
            </a:endParaRPr>
          </a:p>
        </p:txBody>
      </p:sp>
    </p:spTree>
    <p:extLst>
      <p:ext uri="{BB962C8B-B14F-4D97-AF65-F5344CB8AC3E}">
        <p14:creationId xmlns:p14="http://schemas.microsoft.com/office/powerpoint/2010/main" val="102805939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21:5 – 19 </a:t>
            </a:r>
            <a:endParaRPr lang="en-NZ" sz="36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Coming to the end of Christian Calendar year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Readings emphasize ‘stand firm in Christ’</a:t>
            </a:r>
            <a:endParaRPr lang="en-NZ" sz="3400" b="1" dirty="0" smtClean="0">
              <a:solidFill>
                <a:schemeClr val="bg1"/>
              </a:solidFill>
            </a:endParaRPr>
          </a:p>
        </p:txBody>
      </p:sp>
    </p:spTree>
    <p:extLst>
      <p:ext uri="{BB962C8B-B14F-4D97-AF65-F5344CB8AC3E}">
        <p14:creationId xmlns:p14="http://schemas.microsoft.com/office/powerpoint/2010/main" val="272132150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21:5 – 19 </a:t>
            </a:r>
            <a:endParaRPr lang="en-NZ" sz="36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Coming to the end of Christian Calendar year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Readings emphasize ‘stand firm in Christ’</a:t>
            </a:r>
          </a:p>
          <a:p>
            <a:pPr marL="457200" indent="-457200" algn="l">
              <a:lnSpc>
                <a:spcPct val="100000"/>
              </a:lnSpc>
              <a:spcBef>
                <a:spcPts val="0"/>
              </a:spcBef>
              <a:buFont typeface="Arial" panose="020B0604020202020204" pitchFamily="34" charset="0"/>
              <a:buChar char="•"/>
            </a:pP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Jesus warned of difficult times ahead</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V16 </a:t>
            </a:r>
            <a:r>
              <a:rPr lang="en-NZ" sz="3400" b="1" i="1" dirty="0">
                <a:solidFill>
                  <a:srgbClr val="FFFF00"/>
                </a:solidFill>
              </a:rPr>
              <a:t>You will be betrayed even by parents, brothers, relatives and friends, and they will put some of you to death. </a:t>
            </a:r>
            <a:endParaRPr lang="en-NZ" sz="3400" b="1" i="1" dirty="0" smtClean="0">
              <a:solidFill>
                <a:srgbClr val="FFFF00"/>
              </a:solidFill>
            </a:endParaRPr>
          </a:p>
        </p:txBody>
      </p:sp>
    </p:spTree>
    <p:extLst>
      <p:ext uri="{BB962C8B-B14F-4D97-AF65-F5344CB8AC3E}">
        <p14:creationId xmlns:p14="http://schemas.microsoft.com/office/powerpoint/2010/main" val="48247965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3813</TotalTime>
  <Words>886</Words>
  <Application>Microsoft Office PowerPoint</Application>
  <PresentationFormat>On-screen Show (4:3)</PresentationFormat>
  <Paragraphs>178</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Gospel Reading John 10:1 – 10</dc:title>
  <dc:creator>Mt Albert Church</dc:creator>
  <cp:lastModifiedBy>Mt Albert Church</cp:lastModifiedBy>
  <cp:revision>491</cp:revision>
  <dcterms:created xsi:type="dcterms:W3CDTF">2017-05-05T00:30:58Z</dcterms:created>
  <dcterms:modified xsi:type="dcterms:W3CDTF">2019-11-16T20:37:25Z</dcterms:modified>
</cp:coreProperties>
</file>