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5" r:id="rId2"/>
    <p:sldId id="393" r:id="rId3"/>
    <p:sldId id="453" r:id="rId4"/>
    <p:sldId id="452" r:id="rId5"/>
    <p:sldId id="422" r:id="rId6"/>
    <p:sldId id="415" r:id="rId7"/>
    <p:sldId id="454" r:id="rId8"/>
    <p:sldId id="455" r:id="rId9"/>
    <p:sldId id="456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4" r:id="rId18"/>
    <p:sldId id="465" r:id="rId19"/>
    <p:sldId id="466" r:id="rId20"/>
    <p:sldId id="467" r:id="rId21"/>
    <p:sldId id="468" r:id="rId22"/>
    <p:sldId id="469" r:id="rId23"/>
    <p:sldId id="470" r:id="rId24"/>
    <p:sldId id="471" r:id="rId25"/>
    <p:sldId id="472" r:id="rId26"/>
    <p:sldId id="473" r:id="rId27"/>
    <p:sldId id="474" r:id="rId28"/>
    <p:sldId id="475" r:id="rId29"/>
    <p:sldId id="476" r:id="rId30"/>
    <p:sldId id="477" r:id="rId31"/>
    <p:sldId id="478" r:id="rId32"/>
    <p:sldId id="479" r:id="rId33"/>
    <p:sldId id="480" r:id="rId34"/>
    <p:sldId id="481" r:id="rId35"/>
    <p:sldId id="482" r:id="rId36"/>
    <p:sldId id="483" r:id="rId37"/>
    <p:sldId id="484" r:id="rId38"/>
    <p:sldId id="485" r:id="rId39"/>
    <p:sldId id="48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660066"/>
    <a:srgbClr val="006600"/>
    <a:srgbClr val="008000"/>
    <a:srgbClr val="094B16"/>
    <a:srgbClr val="0D7120"/>
    <a:srgbClr val="DAA010"/>
    <a:srgbClr val="FF9900"/>
    <a:srgbClr val="80008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87" y="6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38951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89301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718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62319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34425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24639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2015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91341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1253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50657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08117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F20E-E37B-43E5-8334-DB58CC654D2C}" type="datetimeFigureOut">
              <a:rPr lang="en-NZ" smtClean="0"/>
              <a:t>19/05/2019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73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" y="140819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First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Revelation 21:1 – 6 </a:t>
            </a:r>
          </a:p>
        </p:txBody>
      </p:sp>
    </p:spTree>
    <p:extLst>
      <p:ext uri="{BB962C8B-B14F-4D97-AF65-F5344CB8AC3E}">
        <p14:creationId xmlns:p14="http://schemas.microsoft.com/office/powerpoint/2010/main" val="2136506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Still the EASTER season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Where Jesus made the ultimate sacrifice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634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Still the EASTER season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Where Jesus made the ultimate sacrifice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So we can go somewhere better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901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Still the EASTER season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Where Jesus made the ultimate sacrifice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So we can go somewhere better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John 13:33 </a:t>
            </a:r>
            <a:r>
              <a:rPr lang="en-NZ" sz="3400" b="1" i="1" dirty="0">
                <a:solidFill>
                  <a:srgbClr val="FFFF00"/>
                </a:solidFill>
              </a:rPr>
              <a:t>“My children, I will be with you only a little longer. You will look for me....where I am going, you cannot come.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5345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Still the EASTER season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Where Jesus made the ultimate sacrifice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So we can go somewhere better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Jesus prepares a better place for us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John 13:33 </a:t>
            </a:r>
            <a:r>
              <a:rPr lang="en-NZ" sz="3400" b="1" i="1" dirty="0">
                <a:solidFill>
                  <a:srgbClr val="FFFF00"/>
                </a:solidFill>
              </a:rPr>
              <a:t>“My children, I will be with you only a little longer. You will look for me....where I am going, you cannot come.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794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Still the EASTER season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Where Jesus made the ultimate sacrifice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So we can go somewhere better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Jesus prepares a better place for us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Rev 21:1 </a:t>
            </a:r>
            <a:r>
              <a:rPr lang="en-NZ" sz="3400" b="1" i="1" dirty="0">
                <a:solidFill>
                  <a:srgbClr val="FFFF00"/>
                </a:solidFill>
              </a:rPr>
              <a:t>Then I saw “a new heaven and a new earth,” for the first heaven and the first earth had passed away, and there was no longer any sea.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8010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Still the EASTER season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Where Jesus made the ultimate sacrifice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So we can go somewhere better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Jesus prepares a better place for 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A new heaven and a new earth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Rev 21:1 </a:t>
            </a:r>
            <a:r>
              <a:rPr lang="en-NZ" sz="3400" b="1" i="1" dirty="0">
                <a:solidFill>
                  <a:srgbClr val="FFFF00"/>
                </a:solidFill>
              </a:rPr>
              <a:t>Then I saw “a new heaven and a new earth,” for the first heaven and the first earth had passed away, and there was no longer any sea.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7656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Still the EASTER season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Where Jesus made the ultimate sacrifice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So we can go somewhere better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Jesus prepares a better place for 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A new heaven and a new earth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 </a:t>
            </a:r>
            <a:r>
              <a:rPr lang="en-NZ" sz="3400" b="1" i="1" dirty="0">
                <a:solidFill>
                  <a:srgbClr val="FFFF00"/>
                </a:solidFill>
              </a:rPr>
              <a:t>And I heard a loud voice from the throne saying, “Look! </a:t>
            </a:r>
            <a:r>
              <a:rPr lang="en-NZ" sz="3400" b="1" i="1" u="sng" dirty="0">
                <a:solidFill>
                  <a:srgbClr val="FFFF00"/>
                </a:solidFill>
              </a:rPr>
              <a:t>God’s dwelling place</a:t>
            </a:r>
            <a:r>
              <a:rPr lang="en-NZ" sz="3400" b="1" i="1" dirty="0">
                <a:solidFill>
                  <a:srgbClr val="FFFF00"/>
                </a:solidFill>
              </a:rPr>
              <a:t> is now among the people, and he will dwell with them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216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Still the EASTER season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Where Jesus made the ultimate sacrifice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So we can go somewhere better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Jesus prepares a better place for us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A new heaven and a new earth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 </a:t>
            </a:r>
            <a:r>
              <a:rPr lang="en-NZ" sz="3400" b="1" i="1" dirty="0">
                <a:solidFill>
                  <a:srgbClr val="FFFF00"/>
                </a:solidFill>
              </a:rPr>
              <a:t>And I heard a loud voice from the throne saying, “Look! </a:t>
            </a:r>
            <a:r>
              <a:rPr lang="en-NZ" sz="3400" b="1" i="1" u="sng" dirty="0">
                <a:solidFill>
                  <a:srgbClr val="FFFF00"/>
                </a:solidFill>
              </a:rPr>
              <a:t>God’s dwelling place</a:t>
            </a:r>
            <a:r>
              <a:rPr lang="en-NZ" sz="3400" b="1" i="1" dirty="0">
                <a:solidFill>
                  <a:srgbClr val="FFFF00"/>
                </a:solidFill>
              </a:rPr>
              <a:t> is now among the people, and he will dwell with them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19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 </a:t>
            </a:r>
            <a:r>
              <a:rPr lang="en-NZ" sz="3400" b="1" i="1" dirty="0">
                <a:solidFill>
                  <a:srgbClr val="FFFF00"/>
                </a:solidFill>
              </a:rPr>
              <a:t>And I heard a loud voice from the throne saying, “Look! </a:t>
            </a:r>
            <a:r>
              <a:rPr lang="en-NZ" sz="3400" b="1" i="1" u="sng" dirty="0">
                <a:solidFill>
                  <a:srgbClr val="FFFF00"/>
                </a:solidFill>
              </a:rPr>
              <a:t>God’s dwelling place</a:t>
            </a:r>
            <a:r>
              <a:rPr lang="en-NZ" sz="3400" b="1" i="1" dirty="0">
                <a:solidFill>
                  <a:srgbClr val="FFFF00"/>
                </a:solidFill>
              </a:rPr>
              <a:t> is now among the people, and he will dwell with them</a:t>
            </a:r>
            <a:r>
              <a:rPr lang="en-NZ" sz="3400" b="1" i="1" dirty="0" smtClean="0">
                <a:solidFill>
                  <a:srgbClr val="FFFF00"/>
                </a:solidFill>
              </a:rPr>
              <a:t>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8224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 </a:t>
            </a:r>
            <a:r>
              <a:rPr lang="en-NZ" sz="3400" b="1" i="1" dirty="0">
                <a:solidFill>
                  <a:srgbClr val="FFFF00"/>
                </a:solidFill>
              </a:rPr>
              <a:t>....They will be his people, and God himself will be with them and be their God.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725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1 Then </a:t>
            </a:r>
            <a:r>
              <a:rPr lang="en-NZ" sz="3400" b="1" dirty="0">
                <a:solidFill>
                  <a:schemeClr val="bg1"/>
                </a:solidFill>
              </a:rPr>
              <a:t>I saw a new heaven and a new earth. The first heaven and the first earth disappeared, and the sea vanished.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2 </a:t>
            </a:r>
            <a:r>
              <a:rPr lang="en-NZ" sz="3400" b="1" dirty="0">
                <a:solidFill>
                  <a:schemeClr val="bg1"/>
                </a:solidFill>
              </a:rPr>
              <a:t>And I saw the Holy City, the new Jerusalem, coming down out of heaven from God, prepared and ready, like a bride dressed to meet her husband. </a:t>
            </a:r>
          </a:p>
        </p:txBody>
      </p:sp>
    </p:spTree>
    <p:extLst>
      <p:ext uri="{BB962C8B-B14F-4D97-AF65-F5344CB8AC3E}">
        <p14:creationId xmlns:p14="http://schemas.microsoft.com/office/powerpoint/2010/main" val="3089606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 </a:t>
            </a:r>
            <a:r>
              <a:rPr lang="en-NZ" sz="3400" b="1" i="1" dirty="0">
                <a:solidFill>
                  <a:srgbClr val="FFFF00"/>
                </a:solidFill>
              </a:rPr>
              <a:t>....They will be his people, and God himself will be with them and be their God.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79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people served some god/gods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 </a:t>
            </a:r>
            <a:r>
              <a:rPr lang="en-NZ" sz="3400" b="1" i="1" dirty="0">
                <a:solidFill>
                  <a:srgbClr val="FFFF00"/>
                </a:solidFill>
              </a:rPr>
              <a:t>....They will be his people, and God himself will be with them and be their God.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021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people served some god/gods, because 	they needed something…..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 </a:t>
            </a:r>
            <a:r>
              <a:rPr lang="en-NZ" sz="3400" b="1" i="1" dirty="0">
                <a:solidFill>
                  <a:srgbClr val="FFFF00"/>
                </a:solidFill>
              </a:rPr>
              <a:t>....They will be his people, and God himself will be with them and be their God.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214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people served some god/gods, because 	they needed something…..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and to honour and praise them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 </a:t>
            </a:r>
            <a:r>
              <a:rPr lang="en-NZ" sz="3400" b="1" i="1" dirty="0">
                <a:solidFill>
                  <a:srgbClr val="FFFF00"/>
                </a:solidFill>
              </a:rPr>
              <a:t>....They will be his people, and God himself will be with them and be their God.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68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people served some god/gods, because 	they needed something…..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and to honour and praise them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- we receive everlasting peace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 </a:t>
            </a:r>
            <a:r>
              <a:rPr lang="en-NZ" sz="3400" b="1" i="1" dirty="0">
                <a:solidFill>
                  <a:srgbClr val="FFFF00"/>
                </a:solidFill>
              </a:rPr>
              <a:t>....They will be his people, and God himself will be with them and be their God.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384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V4 </a:t>
            </a:r>
            <a:r>
              <a:rPr lang="en-NZ" sz="3400" b="1" i="1" dirty="0">
                <a:solidFill>
                  <a:srgbClr val="FFFF00"/>
                </a:solidFill>
              </a:rPr>
              <a:t>'He will wipe every tear from their eyes. There will be no more death' or mourning or crying or pain, for the old order of things has passed away."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706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V4 </a:t>
            </a:r>
            <a:r>
              <a:rPr lang="en-NZ" sz="3400" b="1" i="1" dirty="0">
                <a:solidFill>
                  <a:srgbClr val="FFFF00"/>
                </a:solidFill>
              </a:rPr>
              <a:t>'He will wipe every tear from their eyes. There will be no more death' or mourning or crying or pain, for the old order of things has passed away."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405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- 1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st</a:t>
            </a:r>
            <a:r>
              <a:rPr lang="en-NZ" sz="3400" b="1" dirty="0" smtClean="0">
                <a:solidFill>
                  <a:schemeClr val="bg1"/>
                </a:solidFill>
              </a:rPr>
              <a:t> 300 years – Christians suffered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V4 </a:t>
            </a:r>
            <a:r>
              <a:rPr lang="en-NZ" sz="3400" b="1" i="1" dirty="0">
                <a:solidFill>
                  <a:srgbClr val="FFFF00"/>
                </a:solidFill>
              </a:rPr>
              <a:t>'He will wipe every tear from their eyes. There will be no more death' or mourning or crying or pain, for the old order of things has passed away."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49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- 1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st</a:t>
            </a:r>
            <a:r>
              <a:rPr lang="en-NZ" sz="3400" b="1" dirty="0" smtClean="0">
                <a:solidFill>
                  <a:schemeClr val="bg1"/>
                </a:solidFill>
              </a:rPr>
              <a:t> 300 years – Christians suffered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It was difficult to be a Christian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V4 </a:t>
            </a:r>
            <a:r>
              <a:rPr lang="en-NZ" sz="3400" b="1" i="1" dirty="0">
                <a:solidFill>
                  <a:srgbClr val="FFFF00"/>
                </a:solidFill>
              </a:rPr>
              <a:t>'He will wipe every tear from their eyes. There will be no more death' or mourning or crying or pain, for the old order of things has passed away."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084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- 1</a:t>
            </a:r>
            <a:r>
              <a:rPr lang="en-NZ" sz="3400" b="1" baseline="30000" dirty="0" smtClean="0">
                <a:solidFill>
                  <a:schemeClr val="bg1"/>
                </a:solidFill>
              </a:rPr>
              <a:t>st</a:t>
            </a:r>
            <a:r>
              <a:rPr lang="en-NZ" sz="3400" b="1" dirty="0" smtClean="0">
                <a:solidFill>
                  <a:schemeClr val="bg1"/>
                </a:solidFill>
              </a:rPr>
              <a:t> 300 years – Christians suffered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It was difficult to be a Christian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- These words brought peace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V4 </a:t>
            </a:r>
            <a:r>
              <a:rPr lang="en-NZ" sz="3400" b="1" i="1" dirty="0">
                <a:solidFill>
                  <a:srgbClr val="FFFF00"/>
                </a:solidFill>
              </a:rPr>
              <a:t>'He will wipe every tear from their eyes. There will be no more death' or mourning or crying or pain, for the old order of things has passed away."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787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3 </a:t>
            </a:r>
            <a:r>
              <a:rPr lang="en-NZ" sz="3400" b="1" dirty="0">
                <a:solidFill>
                  <a:schemeClr val="bg1"/>
                </a:solidFill>
              </a:rPr>
              <a:t>I heard a loud voice speaking from the throne: </a:t>
            </a:r>
            <a:r>
              <a:rPr lang="en-NZ" sz="3400" b="1" dirty="0" smtClean="0">
                <a:solidFill>
                  <a:schemeClr val="bg1"/>
                </a:solidFill>
              </a:rPr>
              <a:t>	“</a:t>
            </a:r>
            <a:r>
              <a:rPr lang="en-NZ" sz="3400" b="1" dirty="0">
                <a:solidFill>
                  <a:schemeClr val="bg1"/>
                </a:solidFill>
              </a:rPr>
              <a:t>Now God's home is with people! He will </a:t>
            </a:r>
            <a:r>
              <a:rPr lang="en-NZ" sz="3400" b="1" dirty="0" smtClean="0">
                <a:solidFill>
                  <a:schemeClr val="bg1"/>
                </a:solidFill>
              </a:rPr>
              <a:t>	live </a:t>
            </a:r>
            <a:r>
              <a:rPr lang="en-NZ" sz="3400" b="1" dirty="0">
                <a:solidFill>
                  <a:schemeClr val="bg1"/>
                </a:solidFill>
              </a:rPr>
              <a:t>with them, and they shall be his </a:t>
            </a:r>
            <a:r>
              <a:rPr lang="en-NZ" sz="3400" b="1" dirty="0" smtClean="0">
                <a:solidFill>
                  <a:schemeClr val="bg1"/>
                </a:solidFill>
              </a:rPr>
              <a:t>	people</a:t>
            </a:r>
            <a:r>
              <a:rPr lang="en-NZ" sz="3400" b="1" dirty="0">
                <a:solidFill>
                  <a:schemeClr val="bg1"/>
                </a:solidFill>
              </a:rPr>
              <a:t>. God himself will be with them, and </a:t>
            </a:r>
            <a:r>
              <a:rPr lang="en-NZ" sz="3400" b="1" dirty="0" smtClean="0">
                <a:solidFill>
                  <a:schemeClr val="bg1"/>
                </a:solidFill>
              </a:rPr>
              <a:t>	he </a:t>
            </a:r>
            <a:r>
              <a:rPr lang="en-NZ" sz="3400" b="1" dirty="0">
                <a:solidFill>
                  <a:schemeClr val="bg1"/>
                </a:solidFill>
              </a:rPr>
              <a:t>will be their God. 4 He will wipe away all </a:t>
            </a:r>
            <a:r>
              <a:rPr lang="en-NZ" sz="3400" b="1" dirty="0" smtClean="0">
                <a:solidFill>
                  <a:schemeClr val="bg1"/>
                </a:solidFill>
              </a:rPr>
              <a:t>	tears </a:t>
            </a:r>
            <a:r>
              <a:rPr lang="en-NZ" sz="3400" b="1" dirty="0">
                <a:solidFill>
                  <a:schemeClr val="bg1"/>
                </a:solidFill>
              </a:rPr>
              <a:t>from their eyes. There will be no more </a:t>
            </a:r>
            <a:r>
              <a:rPr lang="en-NZ" sz="3400" b="1" dirty="0" smtClean="0">
                <a:solidFill>
                  <a:schemeClr val="bg1"/>
                </a:solidFill>
              </a:rPr>
              <a:t>	death</a:t>
            </a:r>
            <a:r>
              <a:rPr lang="en-NZ" sz="3400" b="1" dirty="0">
                <a:solidFill>
                  <a:schemeClr val="bg1"/>
                </a:solidFill>
              </a:rPr>
              <a:t>, no more grief or crying or pain. The </a:t>
            </a:r>
            <a:r>
              <a:rPr lang="en-NZ" sz="3400" b="1" dirty="0" smtClean="0">
                <a:solidFill>
                  <a:schemeClr val="bg1"/>
                </a:solidFill>
              </a:rPr>
              <a:t>	old </a:t>
            </a:r>
            <a:r>
              <a:rPr lang="en-NZ" sz="3400" b="1" dirty="0">
                <a:solidFill>
                  <a:schemeClr val="bg1"/>
                </a:solidFill>
              </a:rPr>
              <a:t>things have disappeared</a:t>
            </a:r>
            <a:r>
              <a:rPr lang="en-NZ" sz="3400" b="1" dirty="0" smtClean="0">
                <a:solidFill>
                  <a:schemeClr val="bg1"/>
                </a:solidFill>
              </a:rPr>
              <a:t>.”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951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V4 </a:t>
            </a:r>
            <a:r>
              <a:rPr lang="en-NZ" sz="3400" b="1" i="1" dirty="0">
                <a:solidFill>
                  <a:srgbClr val="FFFF00"/>
                </a:solidFill>
              </a:rPr>
              <a:t>'He will wipe every tear from their eyes. There will be no more death' or mourning or crying or pain, for the old order of things has passed away."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664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V6</a:t>
            </a:r>
            <a:r>
              <a:rPr lang="en-NZ" sz="3400" b="1" i="1" dirty="0">
                <a:solidFill>
                  <a:srgbClr val="FFFF00"/>
                </a:solidFill>
              </a:rPr>
              <a:t>....To the thirsty I will give water without cost from the spring of the water of life.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905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will provide abundantly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V6</a:t>
            </a:r>
            <a:r>
              <a:rPr lang="en-NZ" sz="3400" b="1" i="1" dirty="0">
                <a:solidFill>
                  <a:srgbClr val="FFFF00"/>
                </a:solidFill>
              </a:rPr>
              <a:t>....To the thirsty I will give water without cost from the spring of the water of life.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478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will provide abundantly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for our physical thirst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V6</a:t>
            </a:r>
            <a:r>
              <a:rPr lang="en-NZ" sz="3400" b="1" i="1" dirty="0">
                <a:solidFill>
                  <a:srgbClr val="FFFF00"/>
                </a:solidFill>
              </a:rPr>
              <a:t>....To the thirsty I will give water without cost from the spring of the water of life.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202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will provide abundantly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for our physical thirst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and our spiritual thirst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V6</a:t>
            </a:r>
            <a:r>
              <a:rPr lang="en-NZ" sz="3400" b="1" i="1" dirty="0">
                <a:solidFill>
                  <a:srgbClr val="FFFF00"/>
                </a:solidFill>
              </a:rPr>
              <a:t>....To the thirsty I will give water without cost from the spring of the water of life.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195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will provide abundantly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V6</a:t>
            </a:r>
            <a:r>
              <a:rPr lang="en-NZ" sz="3400" b="1" i="1" dirty="0">
                <a:solidFill>
                  <a:srgbClr val="FFFF00"/>
                </a:solidFill>
              </a:rPr>
              <a:t>....To the thirsty I will give water without cost from the spring of the water of life.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355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will provide abundantly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V34 </a:t>
            </a:r>
            <a:r>
              <a:rPr lang="en-NZ" sz="3400" b="1" i="1" dirty="0">
                <a:solidFill>
                  <a:srgbClr val="FFFF00"/>
                </a:solidFill>
              </a:rPr>
              <a:t>“A new command I give you: Love one another. 	As I have loved you, so you must love one another.</a:t>
            </a:r>
          </a:p>
        </p:txBody>
      </p:sp>
    </p:spTree>
    <p:extLst>
      <p:ext uri="{BB962C8B-B14F-4D97-AF65-F5344CB8AC3E}">
        <p14:creationId xmlns:p14="http://schemas.microsoft.com/office/powerpoint/2010/main" val="257482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will provide abundantly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While we wait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must love one another as Jesus loved us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V34 </a:t>
            </a:r>
            <a:r>
              <a:rPr lang="en-NZ" sz="3400" b="1" i="1" dirty="0">
                <a:solidFill>
                  <a:srgbClr val="FFFF00"/>
                </a:solidFill>
              </a:rPr>
              <a:t>“A new command I give you: Love one another. 	As I have loved you, so you must love one another.</a:t>
            </a:r>
          </a:p>
        </p:txBody>
      </p:sp>
    </p:spTree>
    <p:extLst>
      <p:ext uri="{BB962C8B-B14F-4D97-AF65-F5344CB8AC3E}">
        <p14:creationId xmlns:p14="http://schemas.microsoft.com/office/powerpoint/2010/main" val="3801126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will provide abundantly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While we wait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must love one another as Jesus loved us</a:t>
            </a:r>
            <a:endParaRPr lang="en-NZ" sz="3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People will see our Christ-like love,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and know us as disciples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162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God’s Dwelling Place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We are his people, and He, our God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No more suffering there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God will provide abundantly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While we wait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we must love one another as Jesus loved us</a:t>
            </a:r>
            <a:endParaRPr lang="en-NZ" sz="3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People will see our Christ-like love,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and know us as disciples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Read Scriptures and Pray always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and grow in Christ-like love</a:t>
            </a:r>
            <a:endParaRPr lang="en-NZ" sz="3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86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5 </a:t>
            </a:r>
            <a:r>
              <a:rPr lang="en-NZ" sz="3400" b="1" dirty="0">
                <a:solidFill>
                  <a:schemeClr val="bg1"/>
                </a:solidFill>
              </a:rPr>
              <a:t>Then the one who sits on the throne said,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“</a:t>
            </a:r>
            <a:r>
              <a:rPr lang="en-NZ" sz="3400" b="1" dirty="0">
                <a:solidFill>
                  <a:schemeClr val="bg1"/>
                </a:solidFill>
              </a:rPr>
              <a:t>And now I make all things new!”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He </a:t>
            </a:r>
            <a:r>
              <a:rPr lang="en-NZ" sz="3400" b="1" dirty="0">
                <a:solidFill>
                  <a:schemeClr val="bg1"/>
                </a:solidFill>
              </a:rPr>
              <a:t>also said to me,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“</a:t>
            </a:r>
            <a:r>
              <a:rPr lang="en-NZ" sz="3400" b="1" dirty="0">
                <a:solidFill>
                  <a:schemeClr val="bg1"/>
                </a:solidFill>
              </a:rPr>
              <a:t>Write this, because these words are true </a:t>
            </a:r>
            <a:r>
              <a:rPr lang="en-NZ" sz="3400" b="1" dirty="0" smtClean="0">
                <a:solidFill>
                  <a:schemeClr val="bg1"/>
                </a:solidFill>
              </a:rPr>
              <a:t>	and </a:t>
            </a:r>
            <a:r>
              <a:rPr lang="en-NZ" sz="3400" b="1" dirty="0">
                <a:solidFill>
                  <a:schemeClr val="bg1"/>
                </a:solidFill>
              </a:rPr>
              <a:t>can be trusted.”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2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6 </a:t>
            </a:r>
            <a:r>
              <a:rPr lang="en-NZ" sz="3400" b="1" dirty="0">
                <a:solidFill>
                  <a:schemeClr val="bg1"/>
                </a:solidFill>
              </a:rPr>
              <a:t>And he said,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“</a:t>
            </a:r>
            <a:r>
              <a:rPr lang="en-NZ" sz="3400" b="1" dirty="0">
                <a:solidFill>
                  <a:schemeClr val="bg1"/>
                </a:solidFill>
              </a:rPr>
              <a:t>It is done! I am the first and the last, the </a:t>
            </a:r>
            <a:r>
              <a:rPr lang="en-NZ" sz="3400" b="1" dirty="0" smtClean="0">
                <a:solidFill>
                  <a:schemeClr val="bg1"/>
                </a:solidFill>
              </a:rPr>
              <a:t>	beginning </a:t>
            </a:r>
            <a:r>
              <a:rPr lang="en-NZ" sz="3400" b="1" dirty="0">
                <a:solidFill>
                  <a:schemeClr val="bg1"/>
                </a:solidFill>
              </a:rPr>
              <a:t>and the end. To anyone who is </a:t>
            </a:r>
            <a:r>
              <a:rPr lang="en-NZ" sz="3400" b="1" dirty="0" smtClean="0">
                <a:solidFill>
                  <a:schemeClr val="bg1"/>
                </a:solidFill>
              </a:rPr>
              <a:t>	thirsty </a:t>
            </a:r>
            <a:r>
              <a:rPr lang="en-NZ" sz="3400" b="1" dirty="0">
                <a:solidFill>
                  <a:schemeClr val="bg1"/>
                </a:solidFill>
              </a:rPr>
              <a:t>I will give the right to drink from the </a:t>
            </a:r>
            <a:r>
              <a:rPr lang="en-NZ" sz="3400" b="1" dirty="0" smtClean="0">
                <a:solidFill>
                  <a:schemeClr val="bg1"/>
                </a:solidFill>
              </a:rPr>
              <a:t>	spring </a:t>
            </a:r>
            <a:r>
              <a:rPr lang="en-NZ" sz="3400" b="1" dirty="0">
                <a:solidFill>
                  <a:schemeClr val="bg1"/>
                </a:solidFill>
              </a:rPr>
              <a:t>of the water of life without paying </a:t>
            </a:r>
            <a:r>
              <a:rPr lang="en-NZ" sz="3400" b="1" dirty="0" smtClean="0">
                <a:solidFill>
                  <a:schemeClr val="bg1"/>
                </a:solidFill>
              </a:rPr>
              <a:t>	for </a:t>
            </a:r>
            <a:r>
              <a:rPr lang="en-NZ" sz="3400" b="1" dirty="0">
                <a:solidFill>
                  <a:schemeClr val="bg1"/>
                </a:solidFill>
              </a:rPr>
              <a:t>it. </a:t>
            </a:r>
          </a:p>
        </p:txBody>
      </p:sp>
    </p:spTree>
    <p:extLst>
      <p:ext uri="{BB962C8B-B14F-4D97-AF65-F5344CB8AC3E}">
        <p14:creationId xmlns:p14="http://schemas.microsoft.com/office/powerpoint/2010/main" val="1166169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" y="140819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Gospel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John 13:31 – 35 </a:t>
            </a:r>
          </a:p>
        </p:txBody>
      </p:sp>
    </p:spTree>
    <p:extLst>
      <p:ext uri="{BB962C8B-B14F-4D97-AF65-F5344CB8AC3E}">
        <p14:creationId xmlns:p14="http://schemas.microsoft.com/office/powerpoint/2010/main" val="2646876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31 After Judas had left, Jesus said,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“</a:t>
            </a:r>
            <a:r>
              <a:rPr lang="en-NZ" sz="3400" b="1" dirty="0">
                <a:solidFill>
                  <a:schemeClr val="bg1"/>
                </a:solidFill>
              </a:rPr>
              <a:t>Now the Son of Man's glory is revealed; </a:t>
            </a:r>
            <a:r>
              <a:rPr lang="en-NZ" sz="3400" b="1" dirty="0" smtClean="0">
                <a:solidFill>
                  <a:schemeClr val="bg1"/>
                </a:solidFill>
              </a:rPr>
              <a:t>	now </a:t>
            </a:r>
            <a:r>
              <a:rPr lang="en-NZ" sz="3400" b="1" dirty="0">
                <a:solidFill>
                  <a:schemeClr val="bg1"/>
                </a:solidFill>
              </a:rPr>
              <a:t>God's glory is revealed through him.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32 </a:t>
            </a:r>
            <a:r>
              <a:rPr lang="en-NZ" sz="3400" b="1" dirty="0">
                <a:solidFill>
                  <a:schemeClr val="bg1"/>
                </a:solidFill>
              </a:rPr>
              <a:t>And if God's glory is revealed through </a:t>
            </a:r>
            <a:r>
              <a:rPr lang="en-NZ" sz="3400" b="1" dirty="0" smtClean="0">
                <a:solidFill>
                  <a:schemeClr val="bg1"/>
                </a:solidFill>
              </a:rPr>
              <a:t>	him</a:t>
            </a:r>
            <a:r>
              <a:rPr lang="en-NZ" sz="3400" b="1" dirty="0">
                <a:solidFill>
                  <a:schemeClr val="bg1"/>
                </a:solidFill>
              </a:rPr>
              <a:t>, then God will reveal the glory of the </a:t>
            </a:r>
            <a:r>
              <a:rPr lang="en-NZ" sz="3400" b="1" dirty="0" smtClean="0">
                <a:solidFill>
                  <a:schemeClr val="bg1"/>
                </a:solidFill>
              </a:rPr>
              <a:t>	Son </a:t>
            </a:r>
            <a:r>
              <a:rPr lang="en-NZ" sz="3400" b="1" dirty="0">
                <a:solidFill>
                  <a:schemeClr val="bg1"/>
                </a:solidFill>
              </a:rPr>
              <a:t>of Man in himself, and he will do so at </a:t>
            </a:r>
            <a:r>
              <a:rPr lang="en-NZ" sz="3400" b="1" dirty="0" smtClean="0">
                <a:solidFill>
                  <a:schemeClr val="bg1"/>
                </a:solidFill>
              </a:rPr>
              <a:t>	once</a:t>
            </a:r>
            <a:r>
              <a:rPr lang="en-NZ" sz="3400" b="1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64070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33 </a:t>
            </a:r>
            <a:r>
              <a:rPr lang="en-NZ" sz="3400" b="1" dirty="0">
                <a:solidFill>
                  <a:schemeClr val="bg1"/>
                </a:solidFill>
              </a:rPr>
              <a:t>My children, I shall not be with you very </a:t>
            </a:r>
            <a:r>
              <a:rPr lang="en-NZ" sz="3400" b="1" dirty="0" smtClean="0">
                <a:solidFill>
                  <a:schemeClr val="bg1"/>
                </a:solidFill>
              </a:rPr>
              <a:t>	much </a:t>
            </a:r>
            <a:r>
              <a:rPr lang="en-NZ" sz="3400" b="1" dirty="0">
                <a:solidFill>
                  <a:schemeClr val="bg1"/>
                </a:solidFill>
              </a:rPr>
              <a:t>longer. You will look for me; but I tell </a:t>
            </a:r>
            <a:r>
              <a:rPr lang="en-NZ" sz="3400" b="1" dirty="0" smtClean="0">
                <a:solidFill>
                  <a:schemeClr val="bg1"/>
                </a:solidFill>
              </a:rPr>
              <a:t>	you </a:t>
            </a:r>
            <a:r>
              <a:rPr lang="en-NZ" sz="3400" b="1" dirty="0">
                <a:solidFill>
                  <a:schemeClr val="bg1"/>
                </a:solidFill>
              </a:rPr>
              <a:t>now what I told the Jewish authorities, </a:t>
            </a:r>
            <a:r>
              <a:rPr lang="en-NZ" sz="3400" b="1" dirty="0" smtClean="0">
                <a:solidFill>
                  <a:schemeClr val="bg1"/>
                </a:solidFill>
              </a:rPr>
              <a:t>	‘</a:t>
            </a:r>
            <a:r>
              <a:rPr lang="en-NZ" sz="3400" b="1" dirty="0">
                <a:solidFill>
                  <a:schemeClr val="bg1"/>
                </a:solidFill>
              </a:rPr>
              <a:t>You cannot go where I am going.’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34 </a:t>
            </a:r>
            <a:r>
              <a:rPr lang="en-NZ" sz="3400" b="1" dirty="0">
                <a:solidFill>
                  <a:schemeClr val="bg1"/>
                </a:solidFill>
              </a:rPr>
              <a:t>And now I give you a new </a:t>
            </a:r>
            <a:r>
              <a:rPr lang="en-NZ" sz="3400" b="1" dirty="0" smtClean="0">
                <a:solidFill>
                  <a:schemeClr val="bg1"/>
                </a:solidFill>
              </a:rPr>
              <a:t>	commandment</a:t>
            </a:r>
            <a:r>
              <a:rPr lang="en-NZ" sz="3400" b="1" dirty="0">
                <a:solidFill>
                  <a:schemeClr val="bg1"/>
                </a:solidFill>
              </a:rPr>
              <a:t>: </a:t>
            </a:r>
            <a:r>
              <a:rPr lang="en-NZ" sz="3400" b="1" dirty="0" smtClean="0">
                <a:solidFill>
                  <a:schemeClr val="bg1"/>
                </a:solidFill>
              </a:rPr>
              <a:t> love </a:t>
            </a:r>
            <a:r>
              <a:rPr lang="en-NZ" sz="3400" b="1" dirty="0">
                <a:solidFill>
                  <a:schemeClr val="bg1"/>
                </a:solidFill>
              </a:rPr>
              <a:t>one another.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As </a:t>
            </a:r>
            <a:r>
              <a:rPr lang="en-NZ" sz="3400" b="1" dirty="0">
                <a:solidFill>
                  <a:schemeClr val="bg1"/>
                </a:solidFill>
              </a:rPr>
              <a:t>I have loved you, so you must love one </a:t>
            </a:r>
            <a:r>
              <a:rPr lang="en-NZ" sz="3400" b="1" dirty="0" smtClean="0">
                <a:solidFill>
                  <a:schemeClr val="bg1"/>
                </a:solidFill>
              </a:rPr>
              <a:t>	another</a:t>
            </a:r>
            <a:r>
              <a:rPr lang="en-NZ" sz="3400" b="1" dirty="0">
                <a:solidFill>
                  <a:schemeClr val="bg1"/>
                </a:solidFill>
              </a:rPr>
              <a:t>. 35 If you have love for one </a:t>
            </a:r>
            <a:r>
              <a:rPr lang="en-NZ" sz="3400" b="1" dirty="0" smtClean="0">
                <a:solidFill>
                  <a:schemeClr val="bg1"/>
                </a:solidFill>
              </a:rPr>
              <a:t>	another</a:t>
            </a:r>
            <a:r>
              <a:rPr lang="en-NZ" sz="3400" b="1" dirty="0">
                <a:solidFill>
                  <a:schemeClr val="bg1"/>
                </a:solidFill>
              </a:rPr>
              <a:t>, then everyone will know that you </a:t>
            </a:r>
            <a:r>
              <a:rPr lang="en-NZ" sz="3400" b="1" dirty="0" smtClean="0">
                <a:solidFill>
                  <a:schemeClr val="bg1"/>
                </a:solidFill>
              </a:rPr>
              <a:t>	are </a:t>
            </a:r>
            <a:r>
              <a:rPr lang="en-NZ" sz="3400" b="1" dirty="0">
                <a:solidFill>
                  <a:schemeClr val="bg1"/>
                </a:solidFill>
              </a:rPr>
              <a:t>my disciples.”</a:t>
            </a:r>
          </a:p>
        </p:txBody>
      </p:sp>
    </p:spTree>
    <p:extLst>
      <p:ext uri="{BB962C8B-B14F-4D97-AF65-F5344CB8AC3E}">
        <p14:creationId xmlns:p14="http://schemas.microsoft.com/office/powerpoint/2010/main" val="16078149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918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Revelation 21:1 – 6 &amp; John 13:31 – 35 </a:t>
            </a:r>
            <a:endParaRPr lang="en-NZ" sz="3600" b="1" dirty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NZ" sz="3400" b="1" dirty="0" smtClean="0">
                <a:solidFill>
                  <a:schemeClr val="bg1"/>
                </a:solidFill>
              </a:rPr>
              <a:t>Still the EASTER season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726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3305</TotalTime>
  <Words>1356</Words>
  <Application>Microsoft Office PowerPoint</Application>
  <PresentationFormat>On-screen Show (4:3)</PresentationFormat>
  <Paragraphs>350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Gospel Reading John 10:1 – 10</dc:title>
  <dc:creator>Mt Albert Church</dc:creator>
  <cp:lastModifiedBy>Mt Albert Church</cp:lastModifiedBy>
  <cp:revision>415</cp:revision>
  <dcterms:created xsi:type="dcterms:W3CDTF">2017-05-05T00:30:58Z</dcterms:created>
  <dcterms:modified xsi:type="dcterms:W3CDTF">2019-05-18T21:47:47Z</dcterms:modified>
</cp:coreProperties>
</file>