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88" r:id="rId2"/>
    <p:sldId id="456" r:id="rId3"/>
    <p:sldId id="489" r:id="rId4"/>
    <p:sldId id="490" r:id="rId5"/>
    <p:sldId id="491" r:id="rId6"/>
    <p:sldId id="492" r:id="rId7"/>
    <p:sldId id="493" r:id="rId8"/>
    <p:sldId id="494" r:id="rId9"/>
    <p:sldId id="495" r:id="rId10"/>
    <p:sldId id="496" r:id="rId11"/>
    <p:sldId id="497" r:id="rId12"/>
    <p:sldId id="498" r:id="rId13"/>
    <p:sldId id="499" r:id="rId14"/>
    <p:sldId id="500" r:id="rId15"/>
    <p:sldId id="501" r:id="rId16"/>
    <p:sldId id="502" r:id="rId17"/>
    <p:sldId id="503" r:id="rId18"/>
    <p:sldId id="504" r:id="rId19"/>
    <p:sldId id="50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B16"/>
    <a:srgbClr val="06340F"/>
    <a:srgbClr val="006600"/>
    <a:srgbClr val="0D7120"/>
    <a:srgbClr val="A80000"/>
    <a:srgbClr val="660066"/>
    <a:srgbClr val="008000"/>
    <a:srgbClr val="DAA01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88" d="100"/>
          <a:sy n="88" d="100"/>
        </p:scale>
        <p:origin x="918"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27/10/2019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094B16"/>
            </a:gs>
            <a:gs pos="100000">
              <a:schemeClr val="accent6"/>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27/10/2019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18:9 – 14 </a:t>
            </a:r>
          </a:p>
        </p:txBody>
      </p:sp>
    </p:spTree>
    <p:extLst>
      <p:ext uri="{BB962C8B-B14F-4D97-AF65-F5344CB8AC3E}">
        <p14:creationId xmlns:p14="http://schemas.microsoft.com/office/powerpoint/2010/main" val="638840934"/>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V10 “Two men went up to the temple to pray, one a Pharisee and the other a tax collector</a:t>
            </a:r>
            <a:endParaRPr lang="en-NZ" sz="3400" b="1" i="1" dirty="0" smtClean="0">
              <a:solidFill>
                <a:srgbClr val="FFFF00"/>
              </a:solidFill>
            </a:endParaRPr>
          </a:p>
        </p:txBody>
      </p:sp>
    </p:spTree>
    <p:extLst>
      <p:ext uri="{BB962C8B-B14F-4D97-AF65-F5344CB8AC3E}">
        <p14:creationId xmlns:p14="http://schemas.microsoft.com/office/powerpoint/2010/main" val="141794693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Not just doing the right thing – like going to pray</a:t>
            </a: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V10 “Two men went up to the temple to pray, one a Pharisee and the other a tax collector</a:t>
            </a:r>
            <a:endParaRPr lang="en-NZ" sz="3400" b="1" i="1" dirty="0" smtClean="0">
              <a:solidFill>
                <a:srgbClr val="FFFF00"/>
              </a:solidFill>
            </a:endParaRPr>
          </a:p>
        </p:txBody>
      </p:sp>
    </p:spTree>
    <p:extLst>
      <p:ext uri="{BB962C8B-B14F-4D97-AF65-F5344CB8AC3E}">
        <p14:creationId xmlns:p14="http://schemas.microsoft.com/office/powerpoint/2010/main" val="80763922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Not just doing the right thing – like going to pray</a:t>
            </a: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V11 The Pharisee stood up and prayed about himself: ‘God, I thank you that I am not like other men – robbers, evildoers, adulterers – or even like this tax collector.</a:t>
            </a:r>
            <a:endParaRPr lang="en-NZ" sz="3400" b="1" i="1" dirty="0" smtClean="0">
              <a:solidFill>
                <a:srgbClr val="FFFF00"/>
              </a:solidFill>
            </a:endParaRPr>
          </a:p>
        </p:txBody>
      </p:sp>
    </p:spTree>
    <p:extLst>
      <p:ext uri="{BB962C8B-B14F-4D97-AF65-F5344CB8AC3E}">
        <p14:creationId xmlns:p14="http://schemas.microsoft.com/office/powerpoint/2010/main" val="17610472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Not just doing the right thing – like going to pray</a:t>
            </a:r>
            <a:endParaRPr lang="en-NZ" sz="3600" b="1" dirty="0">
              <a:solidFill>
                <a:schemeClr val="bg1"/>
              </a:solidFill>
            </a:endParaRP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Even those in trusting positions, lacks</a:t>
            </a: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V11 The Pharisee stood up and prayed about himself: ‘God, I thank you that I am not like other men – robbers, evildoers, adulterers – or even like this tax collector.</a:t>
            </a:r>
            <a:endParaRPr lang="en-NZ" sz="3400" b="1" i="1" dirty="0" smtClean="0">
              <a:solidFill>
                <a:srgbClr val="FFFF00"/>
              </a:solidFill>
            </a:endParaRPr>
          </a:p>
        </p:txBody>
      </p:sp>
    </p:spTree>
    <p:extLst>
      <p:ext uri="{BB962C8B-B14F-4D97-AF65-F5344CB8AC3E}">
        <p14:creationId xmlns:p14="http://schemas.microsoft.com/office/powerpoint/2010/main" val="8331567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Not just doing the right thing – like going to pray</a:t>
            </a:r>
            <a:endParaRPr lang="en-NZ" sz="3600" b="1" dirty="0">
              <a:solidFill>
                <a:schemeClr val="bg1"/>
              </a:solidFill>
            </a:endParaRP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Even those in trusting positions, lacks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Evident when we value others</a:t>
            </a: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V11 The Pharisee stood up and prayed about himself: ‘God, I thank you that I am not like other men – robbers, evildoers, adulterers – or even like this tax collector.</a:t>
            </a:r>
            <a:endParaRPr lang="en-NZ" sz="3400" b="1" i="1" dirty="0" smtClean="0">
              <a:solidFill>
                <a:srgbClr val="FFFF00"/>
              </a:solidFill>
            </a:endParaRPr>
          </a:p>
        </p:txBody>
      </p:sp>
    </p:spTree>
    <p:extLst>
      <p:ext uri="{BB962C8B-B14F-4D97-AF65-F5344CB8AC3E}">
        <p14:creationId xmlns:p14="http://schemas.microsoft.com/office/powerpoint/2010/main" val="250096682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Not just doing the right thing – like going to pray</a:t>
            </a:r>
            <a:endParaRPr lang="en-NZ" sz="3600" b="1" dirty="0">
              <a:solidFill>
                <a:schemeClr val="bg1"/>
              </a:solidFill>
            </a:endParaRP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Even those in trusting positions, lacks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Evident when we value others</a:t>
            </a: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V12 I fast twice a week and give a tenth of all I get</a:t>
            </a:r>
            <a:endParaRPr lang="en-NZ" sz="3400" b="1" i="1" dirty="0" smtClean="0">
              <a:solidFill>
                <a:srgbClr val="FFFF00"/>
              </a:solidFill>
            </a:endParaRPr>
          </a:p>
        </p:txBody>
      </p:sp>
    </p:spTree>
    <p:extLst>
      <p:ext uri="{BB962C8B-B14F-4D97-AF65-F5344CB8AC3E}">
        <p14:creationId xmlns:p14="http://schemas.microsoft.com/office/powerpoint/2010/main" val="366722712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Not just doing the right thing – like going to pray</a:t>
            </a:r>
            <a:endParaRPr lang="en-NZ" sz="3600" b="1" dirty="0">
              <a:solidFill>
                <a:schemeClr val="bg1"/>
              </a:solidFill>
            </a:endParaRP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Even those in trusting positions, lacks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Evident when we value others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Lack of humility, praises self</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V12 I fast twice a week and give a tenth of all I get</a:t>
            </a:r>
            <a:endParaRPr lang="en-NZ" sz="3400" b="1" i="1" dirty="0" smtClean="0">
              <a:solidFill>
                <a:srgbClr val="FFFF00"/>
              </a:solidFill>
            </a:endParaRPr>
          </a:p>
        </p:txBody>
      </p:sp>
    </p:spTree>
    <p:extLst>
      <p:ext uri="{BB962C8B-B14F-4D97-AF65-F5344CB8AC3E}">
        <p14:creationId xmlns:p14="http://schemas.microsoft.com/office/powerpoint/2010/main" val="423244509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Not just doing the right thing – like going to pray</a:t>
            </a:r>
            <a:endParaRPr lang="en-NZ" sz="3600" b="1" dirty="0">
              <a:solidFill>
                <a:schemeClr val="bg1"/>
              </a:solidFill>
            </a:endParaRP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Even those in trusting positions, lacks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Evident when we value others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Lack of humility, praises self</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V13…’God, have mercy on me, a sinner’</a:t>
            </a:r>
            <a:endParaRPr lang="en-NZ" sz="3400" b="1" i="1" dirty="0" smtClean="0">
              <a:solidFill>
                <a:srgbClr val="FFFF00"/>
              </a:solidFill>
            </a:endParaRPr>
          </a:p>
        </p:txBody>
      </p:sp>
    </p:spTree>
    <p:extLst>
      <p:ext uri="{BB962C8B-B14F-4D97-AF65-F5344CB8AC3E}">
        <p14:creationId xmlns:p14="http://schemas.microsoft.com/office/powerpoint/2010/main" val="236447273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Not just doing the right thing – like going to pray</a:t>
            </a:r>
            <a:endParaRPr lang="en-NZ" sz="3600" b="1" dirty="0">
              <a:solidFill>
                <a:schemeClr val="bg1"/>
              </a:solidFill>
            </a:endParaRP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Even those in trusting positions, lacks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Evident when we value others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Lack of humility, praises self</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Seen in few words and sincere heart</a:t>
            </a: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V13…’God, have mercy on me, a sinner’</a:t>
            </a:r>
            <a:endParaRPr lang="en-NZ" sz="3400" b="1" i="1" dirty="0" smtClean="0">
              <a:solidFill>
                <a:srgbClr val="FFFF00"/>
              </a:solidFill>
            </a:endParaRPr>
          </a:p>
        </p:txBody>
      </p:sp>
    </p:spTree>
    <p:extLst>
      <p:ext uri="{BB962C8B-B14F-4D97-AF65-F5344CB8AC3E}">
        <p14:creationId xmlns:p14="http://schemas.microsoft.com/office/powerpoint/2010/main" val="34677844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Not just doing the right thing – like going to pray</a:t>
            </a:r>
            <a:endParaRPr lang="en-NZ" sz="3600" b="1" dirty="0">
              <a:solidFill>
                <a:schemeClr val="bg1"/>
              </a:solidFill>
            </a:endParaRP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Even those in trusting positions, lacks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Evident when we value others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Lack of humility, praises self</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Seen in few words and sincere heart</a:t>
            </a: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V14 ‘For everyone who exalts himself, will be humbled, and he who humbles himself will be exalted.</a:t>
            </a:r>
            <a:endParaRPr lang="en-NZ" sz="3400" b="1" i="1" dirty="0" smtClean="0">
              <a:solidFill>
                <a:srgbClr val="FFFF00"/>
              </a:solidFill>
            </a:endParaRPr>
          </a:p>
        </p:txBody>
      </p:sp>
    </p:spTree>
    <p:extLst>
      <p:ext uri="{BB962C8B-B14F-4D97-AF65-F5344CB8AC3E}">
        <p14:creationId xmlns:p14="http://schemas.microsoft.com/office/powerpoint/2010/main" val="341853482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gn="l">
              <a:lnSpc>
                <a:spcPct val="100000"/>
              </a:lnSpc>
              <a:spcBef>
                <a:spcPts val="0"/>
              </a:spcBef>
            </a:pPr>
            <a:r>
              <a:rPr lang="en-NZ" sz="3400" b="1" dirty="0">
                <a:solidFill>
                  <a:schemeClr val="bg1"/>
                </a:solidFill>
              </a:rPr>
              <a:t>9 Jesus also told this parable to people who were sure of their own goodness and despised everybody else.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10 </a:t>
            </a:r>
            <a:r>
              <a:rPr lang="en-NZ" sz="3400" b="1" dirty="0">
                <a:solidFill>
                  <a:schemeClr val="bg1"/>
                </a:solidFill>
              </a:rPr>
              <a:t>“Once there were two men who went up </a:t>
            </a:r>
            <a:r>
              <a:rPr lang="en-NZ" sz="3400" b="1" dirty="0" smtClean="0">
                <a:solidFill>
                  <a:schemeClr val="bg1"/>
                </a:solidFill>
              </a:rPr>
              <a:t>	to </a:t>
            </a:r>
            <a:r>
              <a:rPr lang="en-NZ" sz="3400" b="1" dirty="0">
                <a:solidFill>
                  <a:schemeClr val="bg1"/>
                </a:solidFill>
              </a:rPr>
              <a:t>the Temple to pray: one was a Pharisee, </a:t>
            </a:r>
            <a:r>
              <a:rPr lang="en-NZ" sz="3400" b="1" dirty="0" smtClean="0">
                <a:solidFill>
                  <a:schemeClr val="bg1"/>
                </a:solidFill>
              </a:rPr>
              <a:t>	the </a:t>
            </a:r>
            <a:r>
              <a:rPr lang="en-NZ" sz="3400" b="1" dirty="0">
                <a:solidFill>
                  <a:schemeClr val="bg1"/>
                </a:solidFill>
              </a:rPr>
              <a:t>other a tax collector. 11 The Pharisee </a:t>
            </a:r>
            <a:r>
              <a:rPr lang="en-NZ" sz="3400" b="1" dirty="0" smtClean="0">
                <a:solidFill>
                  <a:schemeClr val="bg1"/>
                </a:solidFill>
              </a:rPr>
              <a:t>	stood </a:t>
            </a:r>
            <a:r>
              <a:rPr lang="en-NZ" sz="3400" b="1" dirty="0">
                <a:solidFill>
                  <a:schemeClr val="bg1"/>
                </a:solidFill>
              </a:rPr>
              <a:t>apart by himself and </a:t>
            </a:r>
            <a:r>
              <a:rPr lang="en-NZ" sz="3400" b="1" dirty="0" smtClean="0">
                <a:solidFill>
                  <a:schemeClr val="bg1"/>
                </a:solidFill>
              </a:rPr>
              <a:t>prayed, </a:t>
            </a: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I thank you, God, that I am not greedy, </a:t>
            </a:r>
            <a:r>
              <a:rPr lang="en-NZ" sz="3400" b="1" dirty="0" smtClean="0">
                <a:solidFill>
                  <a:schemeClr val="bg1"/>
                </a:solidFill>
              </a:rPr>
              <a:t>	dishonest</a:t>
            </a:r>
            <a:r>
              <a:rPr lang="en-NZ" sz="3400" b="1" dirty="0">
                <a:solidFill>
                  <a:schemeClr val="bg1"/>
                </a:solidFill>
              </a:rPr>
              <a:t>, or an adulterer, like everybody </a:t>
            </a:r>
            <a:r>
              <a:rPr lang="en-NZ" sz="3400" b="1" dirty="0" smtClean="0">
                <a:solidFill>
                  <a:schemeClr val="bg1"/>
                </a:solidFill>
              </a:rPr>
              <a:t>	else</a:t>
            </a:r>
            <a:r>
              <a:rPr lang="en-NZ" sz="3400" b="1" dirty="0">
                <a:solidFill>
                  <a:schemeClr val="bg1"/>
                </a:solidFill>
              </a:rPr>
              <a:t>. I thank you that I am not like that tax </a:t>
            </a:r>
            <a:r>
              <a:rPr lang="en-NZ" sz="3400" b="1" dirty="0" smtClean="0">
                <a:solidFill>
                  <a:schemeClr val="bg1"/>
                </a:solidFill>
              </a:rPr>
              <a:t>	collector </a:t>
            </a:r>
            <a:r>
              <a:rPr lang="en-NZ" sz="3400" b="1" dirty="0">
                <a:solidFill>
                  <a:schemeClr val="bg1"/>
                </a:solidFill>
              </a:rPr>
              <a:t>over there. </a:t>
            </a:r>
            <a:endParaRPr lang="en-NZ" sz="3400" b="1" dirty="0" smtClean="0">
              <a:solidFill>
                <a:schemeClr val="bg1"/>
              </a:solidFill>
            </a:endParaRPr>
          </a:p>
        </p:txBody>
      </p:sp>
    </p:spTree>
    <p:extLst>
      <p:ext uri="{BB962C8B-B14F-4D97-AF65-F5344CB8AC3E}">
        <p14:creationId xmlns:p14="http://schemas.microsoft.com/office/powerpoint/2010/main" val="22322939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gn="l">
              <a:lnSpc>
                <a:spcPct val="100000"/>
              </a:lnSpc>
              <a:spcBef>
                <a:spcPts val="0"/>
              </a:spcBef>
            </a:pPr>
            <a:r>
              <a:rPr lang="en-NZ" sz="3400" b="1" dirty="0" smtClean="0">
                <a:solidFill>
                  <a:schemeClr val="bg1"/>
                </a:solidFill>
              </a:rPr>
              <a:t>	12 </a:t>
            </a:r>
            <a:r>
              <a:rPr lang="en-NZ" sz="3400" b="1" dirty="0">
                <a:solidFill>
                  <a:schemeClr val="bg1"/>
                </a:solidFill>
              </a:rPr>
              <a:t>I fast two days a week, and I give you </a:t>
            </a:r>
            <a:r>
              <a:rPr lang="en-NZ" sz="3400" b="1" dirty="0" smtClean="0">
                <a:solidFill>
                  <a:schemeClr val="bg1"/>
                </a:solidFill>
              </a:rPr>
              <a:t>	one </a:t>
            </a:r>
            <a:r>
              <a:rPr lang="en-NZ" sz="3400" b="1" dirty="0">
                <a:solidFill>
                  <a:schemeClr val="bg1"/>
                </a:solidFill>
              </a:rPr>
              <a:t>tenth of all my income.’ </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	13 </a:t>
            </a:r>
            <a:r>
              <a:rPr lang="en-NZ" sz="3400" b="1" dirty="0">
                <a:solidFill>
                  <a:schemeClr val="bg1"/>
                </a:solidFill>
              </a:rPr>
              <a:t>But the tax collector stood at a distance </a:t>
            </a:r>
            <a:r>
              <a:rPr lang="en-NZ" sz="3400" b="1" dirty="0" smtClean="0">
                <a:solidFill>
                  <a:schemeClr val="bg1"/>
                </a:solidFill>
              </a:rPr>
              <a:t>	and </a:t>
            </a:r>
            <a:r>
              <a:rPr lang="en-NZ" sz="3400" b="1" dirty="0">
                <a:solidFill>
                  <a:schemeClr val="bg1"/>
                </a:solidFill>
              </a:rPr>
              <a:t>would not even raise his face to </a:t>
            </a:r>
            <a:r>
              <a:rPr lang="en-NZ" sz="3400" b="1" dirty="0" smtClean="0">
                <a:solidFill>
                  <a:schemeClr val="bg1"/>
                </a:solidFill>
              </a:rPr>
              <a:t>	heaven</a:t>
            </a:r>
            <a:r>
              <a:rPr lang="en-NZ" sz="3400" b="1" dirty="0">
                <a:solidFill>
                  <a:schemeClr val="bg1"/>
                </a:solidFill>
              </a:rPr>
              <a:t>, but beat on his breast and said, </a:t>
            </a:r>
            <a:r>
              <a:rPr lang="en-NZ" sz="3400" b="1" dirty="0" smtClean="0">
                <a:solidFill>
                  <a:schemeClr val="bg1"/>
                </a:solidFill>
              </a:rPr>
              <a:t>	‘</a:t>
            </a:r>
            <a:r>
              <a:rPr lang="en-NZ" sz="3400" b="1" dirty="0">
                <a:solidFill>
                  <a:schemeClr val="bg1"/>
                </a:solidFill>
              </a:rPr>
              <a:t>God, have pity on me, a sinner!’ </a:t>
            </a:r>
            <a:endParaRPr lang="en-NZ" sz="3400" b="1" dirty="0" smtClean="0">
              <a:solidFill>
                <a:schemeClr val="bg1"/>
              </a:solidFill>
            </a:endParaRPr>
          </a:p>
        </p:txBody>
      </p:sp>
    </p:spTree>
    <p:extLst>
      <p:ext uri="{BB962C8B-B14F-4D97-AF65-F5344CB8AC3E}">
        <p14:creationId xmlns:p14="http://schemas.microsoft.com/office/powerpoint/2010/main" val="273928352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gn="l">
              <a:lnSpc>
                <a:spcPct val="100000"/>
              </a:lnSpc>
              <a:spcBef>
                <a:spcPts val="0"/>
              </a:spcBef>
            </a:pPr>
            <a:r>
              <a:rPr lang="en-NZ" sz="3400" b="1" dirty="0" smtClean="0">
                <a:solidFill>
                  <a:schemeClr val="bg1"/>
                </a:solidFill>
              </a:rPr>
              <a:t>14 </a:t>
            </a:r>
            <a:r>
              <a:rPr lang="en-NZ" sz="3400" b="1" dirty="0">
                <a:solidFill>
                  <a:schemeClr val="bg1"/>
                </a:solidFill>
              </a:rPr>
              <a:t>I </a:t>
            </a:r>
            <a:r>
              <a:rPr lang="en-NZ" sz="3400" b="1" dirty="0" smtClean="0">
                <a:solidFill>
                  <a:schemeClr val="bg1"/>
                </a:solidFill>
              </a:rPr>
              <a:t>tell you</a:t>
            </a:r>
            <a:r>
              <a:rPr lang="en-NZ" sz="3400" b="1" dirty="0">
                <a:solidFill>
                  <a:schemeClr val="bg1"/>
                </a:solidFill>
              </a:rPr>
              <a:t>,” said Jesus, “the tax collector, and not the Pharisee, was in the right with God when he went home. For those who make themselves great will be humbled, and those who humble themselves will be made great.”</a:t>
            </a:r>
            <a:endParaRPr lang="en-NZ" sz="3400" b="1" dirty="0" smtClean="0">
              <a:solidFill>
                <a:schemeClr val="bg1"/>
              </a:solidFill>
            </a:endParaRPr>
          </a:p>
        </p:txBody>
      </p:sp>
    </p:spTree>
    <p:extLst>
      <p:ext uri="{BB962C8B-B14F-4D97-AF65-F5344CB8AC3E}">
        <p14:creationId xmlns:p14="http://schemas.microsoft.com/office/powerpoint/2010/main" val="5883207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gn="l">
              <a:lnSpc>
                <a:spcPct val="100000"/>
              </a:lnSpc>
              <a:spcBef>
                <a:spcPts val="0"/>
              </a:spcBef>
            </a:pPr>
            <a:r>
              <a:rPr lang="en-NZ" sz="3400" b="1" dirty="0" smtClean="0">
                <a:solidFill>
                  <a:schemeClr val="bg1"/>
                </a:solidFill>
              </a:rPr>
              <a:t>.</a:t>
            </a:r>
          </a:p>
        </p:txBody>
      </p:sp>
    </p:spTree>
    <p:extLst>
      <p:ext uri="{BB962C8B-B14F-4D97-AF65-F5344CB8AC3E}">
        <p14:creationId xmlns:p14="http://schemas.microsoft.com/office/powerpoint/2010/main" val="385842299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God, I thank you that I am not like other men…..</a:t>
            </a:r>
            <a:endParaRPr lang="en-NZ" sz="3400" b="1" i="1" dirty="0" smtClean="0">
              <a:solidFill>
                <a:srgbClr val="FFFF00"/>
              </a:solidFill>
            </a:endParaRPr>
          </a:p>
        </p:txBody>
      </p:sp>
    </p:spTree>
    <p:extLst>
      <p:ext uri="{BB962C8B-B14F-4D97-AF65-F5344CB8AC3E}">
        <p14:creationId xmlns:p14="http://schemas.microsoft.com/office/powerpoint/2010/main" val="195142998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Comes from life of arrogance</a:t>
            </a: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God, I thank you that I am not like other men…..</a:t>
            </a:r>
            <a:endParaRPr lang="en-NZ" sz="3400" b="1" i="1" dirty="0" smtClean="0">
              <a:solidFill>
                <a:srgbClr val="FFFF00"/>
              </a:solidFill>
            </a:endParaRPr>
          </a:p>
        </p:txBody>
      </p:sp>
    </p:spTree>
    <p:extLst>
      <p:ext uri="{BB962C8B-B14F-4D97-AF65-F5344CB8AC3E}">
        <p14:creationId xmlns:p14="http://schemas.microsoft.com/office/powerpoint/2010/main" val="64860418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Comes from life of arrogance</a:t>
            </a: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V14… everyone who exalts himself will be humbled, and he who humbles himself will be exalted.</a:t>
            </a:r>
            <a:endParaRPr lang="en-NZ" sz="3400" b="1" i="1" dirty="0" smtClean="0">
              <a:solidFill>
                <a:srgbClr val="FFFF00"/>
              </a:solidFill>
            </a:endParaRPr>
          </a:p>
        </p:txBody>
      </p:sp>
    </p:spTree>
    <p:extLst>
      <p:ext uri="{BB962C8B-B14F-4D97-AF65-F5344CB8AC3E}">
        <p14:creationId xmlns:p14="http://schemas.microsoft.com/office/powerpoint/2010/main" val="33726250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18:9 – 14 </a:t>
            </a:r>
            <a:endParaRPr lang="en-NZ" sz="3600" b="1" dirty="0">
              <a:solidFill>
                <a:schemeClr val="bg1"/>
              </a:solidFill>
            </a:endParaRPr>
          </a:p>
          <a:p>
            <a:pPr>
              <a:lnSpc>
                <a:spcPct val="100000"/>
              </a:lnSpc>
              <a:spcBef>
                <a:spcPts val="0"/>
              </a:spcBef>
            </a:pPr>
            <a:r>
              <a:rPr lang="en-NZ" sz="3600" b="1" dirty="0" smtClean="0">
                <a:solidFill>
                  <a:schemeClr val="bg1"/>
                </a:solidFill>
              </a:rPr>
              <a:t>Be humble, like Christ</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600" b="1" i="1" dirty="0" smtClean="0">
                <a:solidFill>
                  <a:srgbClr val="FFFF00"/>
                </a:solidFill>
              </a:rPr>
              <a:t>V14… everyone who exalts himself will be humbled, and he who humbles himself will be exalted.</a:t>
            </a:r>
            <a:endParaRPr lang="en-NZ" sz="3400" b="1" i="1" dirty="0" smtClean="0">
              <a:solidFill>
                <a:srgbClr val="FFFF00"/>
              </a:solidFill>
            </a:endParaRPr>
          </a:p>
        </p:txBody>
      </p:sp>
    </p:spTree>
    <p:extLst>
      <p:ext uri="{BB962C8B-B14F-4D97-AF65-F5344CB8AC3E}">
        <p14:creationId xmlns:p14="http://schemas.microsoft.com/office/powerpoint/2010/main" val="3278798246"/>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3846</TotalTime>
  <Words>720</Words>
  <Application>Microsoft Office PowerPoint</Application>
  <PresentationFormat>On-screen Show (4:3)</PresentationFormat>
  <Paragraphs>153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Church</cp:lastModifiedBy>
  <cp:revision>486</cp:revision>
  <dcterms:created xsi:type="dcterms:W3CDTF">2017-05-05T00:30:58Z</dcterms:created>
  <dcterms:modified xsi:type="dcterms:W3CDTF">2019-10-26T22:13:52Z</dcterms:modified>
</cp:coreProperties>
</file>