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2" r:id="rId2"/>
    <p:sldId id="415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120"/>
    <a:srgbClr val="094B16"/>
    <a:srgbClr val="A80000"/>
    <a:srgbClr val="660066"/>
    <a:srgbClr val="006600"/>
    <a:srgbClr val="008000"/>
    <a:srgbClr val="DAA010"/>
    <a:srgbClr val="FF9900"/>
    <a:srgbClr val="80008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6">
                <a:lumMod val="50000"/>
              </a:schemeClr>
            </a:gs>
            <a:gs pos="93000">
              <a:srgbClr val="92D050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11/08/2019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5224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Luke 12:32 – 40 </a:t>
            </a:r>
          </a:p>
        </p:txBody>
      </p:sp>
    </p:spTree>
    <p:extLst>
      <p:ext uri="{BB962C8B-B14F-4D97-AF65-F5344CB8AC3E}">
        <p14:creationId xmlns:p14="http://schemas.microsoft.com/office/powerpoint/2010/main" val="264687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Coach gives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Players are to be faithful to those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Gospel reading – Jesus gave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86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Coach gives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Players are to be faithful to those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Gospel reading – Jesus gave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Followers are to be faithful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149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Coach gives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Players are to be faithful to those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Gospel reading – Jesus gave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Followers are to be faithful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But – distractions and temptations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226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471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8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02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53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816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	   = weak, vulnerable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35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	   = weak, vulnerable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V29.. Do not set your heart on what you will eat or drink; do not worry about it…. 30 your Father knows that you need them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80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32 “Do not be afraid, little flock, for your Father is pleased to give you the Kingdom.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33 </a:t>
            </a:r>
            <a:r>
              <a:rPr lang="en-NZ" sz="3400" b="1" dirty="0">
                <a:solidFill>
                  <a:schemeClr val="bg1"/>
                </a:solidFill>
              </a:rPr>
              <a:t>Sell all your belongings and give the </a:t>
            </a:r>
            <a:r>
              <a:rPr lang="en-NZ" sz="3400" b="1" dirty="0" smtClean="0">
                <a:solidFill>
                  <a:schemeClr val="bg1"/>
                </a:solidFill>
              </a:rPr>
              <a:t>	money </a:t>
            </a:r>
            <a:r>
              <a:rPr lang="en-NZ" sz="3400" b="1" dirty="0">
                <a:solidFill>
                  <a:schemeClr val="bg1"/>
                </a:solidFill>
              </a:rPr>
              <a:t>to the poor. Provide for yourselves </a:t>
            </a:r>
            <a:r>
              <a:rPr lang="en-NZ" sz="3400" b="1" dirty="0" smtClean="0">
                <a:solidFill>
                  <a:schemeClr val="bg1"/>
                </a:solidFill>
              </a:rPr>
              <a:t>	purses </a:t>
            </a:r>
            <a:r>
              <a:rPr lang="en-NZ" sz="3400" b="1" dirty="0">
                <a:solidFill>
                  <a:schemeClr val="bg1"/>
                </a:solidFill>
              </a:rPr>
              <a:t>that don't wear out, and save your </a:t>
            </a:r>
            <a:r>
              <a:rPr lang="en-NZ" sz="3400" b="1" dirty="0" smtClean="0">
                <a:solidFill>
                  <a:schemeClr val="bg1"/>
                </a:solidFill>
              </a:rPr>
              <a:t>	riches </a:t>
            </a:r>
            <a:r>
              <a:rPr lang="en-NZ" sz="3400" b="1" dirty="0">
                <a:solidFill>
                  <a:schemeClr val="bg1"/>
                </a:solidFill>
              </a:rPr>
              <a:t>in heaven, where they will never </a:t>
            </a:r>
            <a:r>
              <a:rPr lang="en-NZ" sz="3400" b="1" dirty="0" smtClean="0">
                <a:solidFill>
                  <a:schemeClr val="bg1"/>
                </a:solidFill>
              </a:rPr>
              <a:t>	decrease</a:t>
            </a:r>
            <a:r>
              <a:rPr lang="en-NZ" sz="3400" b="1" dirty="0">
                <a:solidFill>
                  <a:schemeClr val="bg1"/>
                </a:solidFill>
              </a:rPr>
              <a:t>, because no thief can get to them, </a:t>
            </a:r>
            <a:r>
              <a:rPr lang="en-NZ" sz="3400" b="1" dirty="0" smtClean="0">
                <a:solidFill>
                  <a:schemeClr val="bg1"/>
                </a:solidFill>
              </a:rPr>
              <a:t>	and </a:t>
            </a:r>
            <a:r>
              <a:rPr lang="en-NZ" sz="3400" b="1" dirty="0">
                <a:solidFill>
                  <a:schemeClr val="bg1"/>
                </a:solidFill>
              </a:rPr>
              <a:t>no moth can destroy them. 34 For your </a:t>
            </a:r>
            <a:r>
              <a:rPr lang="en-NZ" sz="3400" b="1" dirty="0" smtClean="0">
                <a:solidFill>
                  <a:schemeClr val="bg1"/>
                </a:solidFill>
              </a:rPr>
              <a:t>	heart </a:t>
            </a:r>
            <a:r>
              <a:rPr lang="en-NZ" sz="3400" b="1" dirty="0">
                <a:solidFill>
                  <a:schemeClr val="bg1"/>
                </a:solidFill>
              </a:rPr>
              <a:t>will always be where your riches are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070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	   = weak, vulnerable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afraid of not having enough to survive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V29.. Do not set your heart on what you will eat or drink; do not worry about it…. 30 your Father knows that you need them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109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	   = weak, vulnerable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afraid of not having enough to survive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>
                <a:solidFill>
                  <a:srgbClr val="FFFF00"/>
                </a:solidFill>
              </a:rPr>
              <a:t>V32 Do not be afraid, little flock, for your Father has been pleased to give you the kingdom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48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little flock = people of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		   = weak, vulnerable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afraid of not having enough to survive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V34 For where your treasure is, there your heart will be also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649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V34 For where your treasure is, there your heart will be also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91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V35 Be dressed ready for service and keep your lamps burning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070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Always be ready for service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V35 Be dressed ready for service and keep your lamps burning</a:t>
            </a:r>
            <a:endParaRPr lang="en-NZ" sz="3400" b="1" i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381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Be faithful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Do not be afraid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Always be ready for service</a:t>
            </a: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63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35 </a:t>
            </a:r>
            <a:r>
              <a:rPr lang="en-NZ" sz="3400" b="1" dirty="0">
                <a:solidFill>
                  <a:schemeClr val="bg1"/>
                </a:solidFill>
              </a:rPr>
              <a:t>“Be ready for whatever comes, dressed for action and with your lamps lit, 36 like servants who are waiting for their master to come back from a wedding feast.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When </a:t>
            </a:r>
            <a:r>
              <a:rPr lang="en-NZ" sz="3400" b="1" dirty="0">
                <a:solidFill>
                  <a:schemeClr val="bg1"/>
                </a:solidFill>
              </a:rPr>
              <a:t>he comes and knocks, they will open the door for him at once. 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43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37 </a:t>
            </a:r>
            <a:r>
              <a:rPr lang="en-NZ" sz="3400" b="1" dirty="0">
                <a:solidFill>
                  <a:schemeClr val="bg1"/>
                </a:solidFill>
              </a:rPr>
              <a:t>How happy are those servants whose master finds them awake and ready when he returns! I tell you, he will take off his coat, have them sit down, and will wait on them.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38 </a:t>
            </a:r>
            <a:r>
              <a:rPr lang="en-NZ" sz="3400" b="1" dirty="0">
                <a:solidFill>
                  <a:schemeClr val="bg1"/>
                </a:solidFill>
              </a:rPr>
              <a:t>How happy they are if he finds them ready, even if he should come at midnight or even later! </a:t>
            </a:r>
          </a:p>
        </p:txBody>
      </p:sp>
    </p:spTree>
    <p:extLst>
      <p:ext uri="{BB962C8B-B14F-4D97-AF65-F5344CB8AC3E}">
        <p14:creationId xmlns:p14="http://schemas.microsoft.com/office/powerpoint/2010/main" val="1642917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39 </a:t>
            </a:r>
            <a:r>
              <a:rPr lang="en-NZ" sz="3400" b="1" dirty="0">
                <a:solidFill>
                  <a:schemeClr val="bg1"/>
                </a:solidFill>
              </a:rPr>
              <a:t>And you can be sure that if the owner of a house knew the time when the thief would come, he would not let the thief break into his house.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40 </a:t>
            </a:r>
            <a:r>
              <a:rPr lang="en-NZ" sz="3400" b="1" dirty="0">
                <a:solidFill>
                  <a:schemeClr val="bg1"/>
                </a:solidFill>
              </a:rPr>
              <a:t>And you, too, must be ready, because the Son of Man will come at an hour when you are not expecting him.”</a:t>
            </a:r>
          </a:p>
        </p:txBody>
      </p:sp>
    </p:spTree>
    <p:extLst>
      <p:ext uri="{BB962C8B-B14F-4D97-AF65-F5344CB8AC3E}">
        <p14:creationId xmlns:p14="http://schemas.microsoft.com/office/powerpoint/2010/main" val="1567289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97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69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Coach gives instructions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35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</a:t>
            </a:r>
            <a:r>
              <a:rPr lang="en-NZ" sz="3600" b="1" dirty="0" smtClean="0">
                <a:solidFill>
                  <a:schemeClr val="bg1"/>
                </a:solidFill>
              </a:rPr>
              <a:t>12:32 – 40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Rugby game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Coach gives instructions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Players are to be faithful to those instructions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3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</TotalTime>
  <Words>517</Words>
  <Application>Microsoft Office PowerPoint</Application>
  <PresentationFormat>On-screen Show (4:3)</PresentationFormat>
  <Paragraphs>187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Presbyterian Church</cp:lastModifiedBy>
  <cp:revision>467</cp:revision>
  <dcterms:created xsi:type="dcterms:W3CDTF">2017-05-05T00:30:58Z</dcterms:created>
  <dcterms:modified xsi:type="dcterms:W3CDTF">2019-08-10T21:47:43Z</dcterms:modified>
</cp:coreProperties>
</file>