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 r:id="rId2"/>
    <p:sldId id="365" r:id="rId3"/>
    <p:sldId id="384"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094B16"/>
    <a:srgbClr val="0D7120"/>
    <a:srgbClr val="DAA010"/>
    <a:srgbClr val="FF9900"/>
    <a:srgbClr val="660066"/>
    <a:srgbClr val="800080"/>
    <a:srgbClr val="993366"/>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6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17/02/2019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17/02/2019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17/02/2019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17/02/2019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17/02/2019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17/02/2019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17/02/2019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17/02/2019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6:17 – 26 </a:t>
            </a:r>
          </a:p>
        </p:txBody>
      </p:sp>
    </p:spTree>
    <p:extLst>
      <p:ext uri="{BB962C8B-B14F-4D97-AF65-F5344CB8AC3E}">
        <p14:creationId xmlns:p14="http://schemas.microsoft.com/office/powerpoint/2010/main" val="29367278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New Year</a:t>
            </a:r>
          </a:p>
          <a:p>
            <a:pPr algn="l">
              <a:lnSpc>
                <a:spcPct val="100000"/>
              </a:lnSpc>
              <a:spcBef>
                <a:spcPts val="0"/>
              </a:spcBef>
            </a:pPr>
            <a:r>
              <a:rPr lang="en-NZ" sz="3400" b="1" dirty="0">
                <a:solidFill>
                  <a:schemeClr val="bg1"/>
                </a:solidFill>
              </a:rPr>
              <a:t>	</a:t>
            </a:r>
            <a:r>
              <a:rPr lang="en-NZ" sz="3400" b="1" dirty="0" smtClean="0">
                <a:solidFill>
                  <a:schemeClr val="bg1"/>
                </a:solidFill>
              </a:rPr>
              <a:t>- plans and instruction for leaders</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Gospel</a:t>
            </a:r>
          </a:p>
          <a:p>
            <a:pPr algn="l">
              <a:lnSpc>
                <a:spcPct val="100000"/>
              </a:lnSpc>
              <a:spcBef>
                <a:spcPts val="0"/>
              </a:spcBef>
            </a:pPr>
            <a:r>
              <a:rPr lang="en-NZ" sz="3400" b="1" dirty="0">
                <a:solidFill>
                  <a:schemeClr val="bg1"/>
                </a:solidFill>
              </a:rPr>
              <a:t>	</a:t>
            </a:r>
            <a:r>
              <a:rPr lang="en-NZ" sz="3400" b="1" dirty="0" smtClean="0">
                <a:solidFill>
                  <a:schemeClr val="bg1"/>
                </a:solidFill>
              </a:rPr>
              <a:t>- Jesus called his leaders</a:t>
            </a:r>
          </a:p>
          <a:p>
            <a:pPr algn="l">
              <a:lnSpc>
                <a:spcPct val="100000"/>
              </a:lnSpc>
              <a:spcBef>
                <a:spcPts val="0"/>
              </a:spcBef>
            </a:pPr>
            <a:r>
              <a:rPr lang="en-NZ" sz="3400" b="1" dirty="0">
                <a:solidFill>
                  <a:schemeClr val="bg1"/>
                </a:solidFill>
              </a:rPr>
              <a:t>	</a:t>
            </a:r>
            <a:r>
              <a:rPr lang="en-NZ" sz="3400" b="1" dirty="0" smtClean="0">
                <a:solidFill>
                  <a:schemeClr val="bg1"/>
                </a:solidFill>
              </a:rPr>
              <a:t>- And gave them vital instructions for 	leadership </a:t>
            </a:r>
            <a:endParaRPr lang="en-NZ" sz="3400" b="1" dirty="0" smtClean="0">
              <a:solidFill>
                <a:schemeClr val="bg1"/>
              </a:solidFill>
            </a:endParaRPr>
          </a:p>
        </p:txBody>
      </p:sp>
    </p:spTree>
    <p:extLst>
      <p:ext uri="{BB962C8B-B14F-4D97-AF65-F5344CB8AC3E}">
        <p14:creationId xmlns:p14="http://schemas.microsoft.com/office/powerpoint/2010/main" val="12269290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nSpc>
                <a:spcPct val="100000"/>
              </a:lnSpc>
              <a:spcBef>
                <a:spcPts val="0"/>
              </a:spcBef>
            </a:pPr>
            <a:r>
              <a:rPr lang="en-NZ" sz="3400" b="1" dirty="0" smtClean="0">
                <a:solidFill>
                  <a:schemeClr val="bg1"/>
                </a:solidFill>
              </a:rPr>
              <a:t>Jesus’ instructions for new leaders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11216839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nSpc>
                <a:spcPct val="100000"/>
              </a:lnSpc>
              <a:spcBef>
                <a:spcPts val="0"/>
              </a:spcBef>
            </a:pPr>
            <a:r>
              <a:rPr lang="en-NZ" sz="3400" b="1" dirty="0" smtClean="0">
                <a:solidFill>
                  <a:schemeClr val="bg1"/>
                </a:solidFill>
              </a:rPr>
              <a:t>Jesus’ instructions for new leaders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Looking at his disciples, he said: “Blessed are you who are poor, for yours is the kingdom of God.</a:t>
            </a:r>
            <a:endParaRPr lang="en-NZ" sz="3400" b="1" i="1" dirty="0" smtClean="0">
              <a:solidFill>
                <a:srgbClr val="FFFF00"/>
              </a:solidFill>
            </a:endParaRPr>
          </a:p>
        </p:txBody>
      </p:sp>
    </p:spTree>
    <p:extLst>
      <p:ext uri="{BB962C8B-B14F-4D97-AF65-F5344CB8AC3E}">
        <p14:creationId xmlns:p14="http://schemas.microsoft.com/office/powerpoint/2010/main" val="76214894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nSpc>
                <a:spcPct val="100000"/>
              </a:lnSpc>
              <a:spcBef>
                <a:spcPts val="0"/>
              </a:spcBef>
            </a:pPr>
            <a:r>
              <a:rPr lang="en-NZ" sz="3400" b="1" dirty="0" smtClean="0">
                <a:solidFill>
                  <a:schemeClr val="bg1"/>
                </a:solidFill>
              </a:rPr>
              <a:t>Jesus’ instructions for new leaders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 poverty as a blessing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Looking at his disciples, he said: “Blessed are you who are poor, for yours is the kingdom of God.</a:t>
            </a:r>
            <a:endParaRPr lang="en-NZ" sz="3400" b="1" i="1" dirty="0" smtClean="0">
              <a:solidFill>
                <a:srgbClr val="FFFF00"/>
              </a:solidFill>
            </a:endParaRPr>
          </a:p>
        </p:txBody>
      </p:sp>
    </p:spTree>
    <p:extLst>
      <p:ext uri="{BB962C8B-B14F-4D97-AF65-F5344CB8AC3E}">
        <p14:creationId xmlns:p14="http://schemas.microsoft.com/office/powerpoint/2010/main" val="109282625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nSpc>
                <a:spcPct val="100000"/>
              </a:lnSpc>
              <a:spcBef>
                <a:spcPts val="0"/>
              </a:spcBef>
            </a:pPr>
            <a:r>
              <a:rPr lang="en-NZ" sz="3400" b="1" dirty="0" smtClean="0">
                <a:solidFill>
                  <a:schemeClr val="bg1"/>
                </a:solidFill>
              </a:rPr>
              <a:t>Jesus’ instructions for new leaders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 poverty as a blessing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V22 </a:t>
            </a:r>
            <a:r>
              <a:rPr lang="en-NZ" sz="3400" b="1" i="1" dirty="0">
                <a:solidFill>
                  <a:srgbClr val="FFFF00"/>
                </a:solidFill>
              </a:rPr>
              <a:t>Blessed are you when men hate you, when they exclude you and insult you and reject your name as evil, because of the Son of Man. 23 “Rejoice in that day and leap for joy, because great is your reward in heaven. </a:t>
            </a:r>
            <a:endParaRPr lang="en-NZ" sz="3400" b="1" i="1" dirty="0" smtClean="0">
              <a:solidFill>
                <a:srgbClr val="FFFF00"/>
              </a:solidFill>
            </a:endParaRPr>
          </a:p>
        </p:txBody>
      </p:sp>
    </p:spTree>
    <p:extLst>
      <p:ext uri="{BB962C8B-B14F-4D97-AF65-F5344CB8AC3E}">
        <p14:creationId xmlns:p14="http://schemas.microsoft.com/office/powerpoint/2010/main" val="9949245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nSpc>
                <a:spcPct val="100000"/>
              </a:lnSpc>
              <a:spcBef>
                <a:spcPts val="0"/>
              </a:spcBef>
            </a:pPr>
            <a:r>
              <a:rPr lang="en-NZ" sz="3400" b="1" dirty="0" smtClean="0">
                <a:solidFill>
                  <a:schemeClr val="bg1"/>
                </a:solidFill>
              </a:rPr>
              <a:t>Jesus’ instructions for new leaders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 poverty as a blessing</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 rejection as a blessing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V22 </a:t>
            </a:r>
            <a:r>
              <a:rPr lang="en-NZ" sz="3400" b="1" i="1" dirty="0">
                <a:solidFill>
                  <a:srgbClr val="FFFF00"/>
                </a:solidFill>
              </a:rPr>
              <a:t>Blessed are you when men hate you, when they exclude you and insult you and reject your name as evil, because of the Son of Man. 23 “Rejoice in that day and leap for joy, because great is your reward in heaven. </a:t>
            </a:r>
            <a:endParaRPr lang="en-NZ" sz="3400" b="1" i="1" dirty="0" smtClean="0">
              <a:solidFill>
                <a:srgbClr val="FFFF00"/>
              </a:solidFill>
            </a:endParaRPr>
          </a:p>
        </p:txBody>
      </p:sp>
    </p:spTree>
    <p:extLst>
      <p:ext uri="{BB962C8B-B14F-4D97-AF65-F5344CB8AC3E}">
        <p14:creationId xmlns:p14="http://schemas.microsoft.com/office/powerpoint/2010/main" val="218053648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nSpc>
                <a:spcPct val="100000"/>
              </a:lnSpc>
              <a:spcBef>
                <a:spcPts val="0"/>
              </a:spcBef>
            </a:pPr>
            <a:r>
              <a:rPr lang="en-NZ" sz="3400" b="1" dirty="0" smtClean="0">
                <a:solidFill>
                  <a:schemeClr val="bg1"/>
                </a:solidFill>
              </a:rPr>
              <a:t>Jesus’ instructions for new leaders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 poverty as a blessing</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 rejection as a blessing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nSpc>
                <a:spcPct val="100000"/>
              </a:lnSpc>
              <a:spcBef>
                <a:spcPts val="0"/>
              </a:spcBef>
            </a:pPr>
            <a:r>
              <a:rPr lang="en-NZ" sz="3400" b="1" dirty="0" smtClean="0">
                <a:solidFill>
                  <a:schemeClr val="bg1"/>
                </a:solidFill>
              </a:rPr>
              <a:t>Read Scripture and Pray always</a:t>
            </a:r>
          </a:p>
          <a:p>
            <a:pPr>
              <a:lnSpc>
                <a:spcPct val="100000"/>
              </a:lnSpc>
              <a:spcBef>
                <a:spcPts val="0"/>
              </a:spcBef>
            </a:pPr>
            <a:r>
              <a:rPr lang="en-NZ" sz="3400" b="1" dirty="0" smtClean="0">
                <a:solidFill>
                  <a:schemeClr val="bg1"/>
                </a:solidFill>
              </a:rPr>
              <a:t>That God may use you to lead others to Christ</a:t>
            </a: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04082887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a:solidFill>
                  <a:schemeClr val="bg1"/>
                </a:solidFill>
              </a:rPr>
              <a:t>17 When Jesus had come down from the hill with the apostles, he stood on a level place with a large number of his disciples.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A </a:t>
            </a:r>
            <a:r>
              <a:rPr lang="en-NZ" sz="3400" b="1" dirty="0">
                <a:solidFill>
                  <a:schemeClr val="bg1"/>
                </a:solidFill>
              </a:rPr>
              <a:t>large crowd of people was there from all over Judea and from Jerusalem and from the coast cities of Tyre and Sidon; 18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they </a:t>
            </a:r>
            <a:r>
              <a:rPr lang="en-NZ" sz="3400" b="1" dirty="0">
                <a:solidFill>
                  <a:schemeClr val="bg1"/>
                </a:solidFill>
              </a:rPr>
              <a:t>had come to hear him and to be healed of their diseases. Those who were troubled by evil spirits also came and were healed. </a:t>
            </a:r>
            <a:endParaRPr lang="en-NZ" sz="3400" b="1" dirty="0" smtClean="0">
              <a:solidFill>
                <a:schemeClr val="bg1"/>
              </a:solidFill>
            </a:endParaRPr>
          </a:p>
        </p:txBody>
      </p:sp>
    </p:spTree>
    <p:extLst>
      <p:ext uri="{BB962C8B-B14F-4D97-AF65-F5344CB8AC3E}">
        <p14:creationId xmlns:p14="http://schemas.microsoft.com/office/powerpoint/2010/main" val="3086356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19 </a:t>
            </a:r>
            <a:r>
              <a:rPr lang="en-NZ" sz="3400" b="1" dirty="0">
                <a:solidFill>
                  <a:schemeClr val="bg1"/>
                </a:solidFill>
              </a:rPr>
              <a:t>All the people tried to touch him, for power was going out from him and healing them all.</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20 </a:t>
            </a:r>
            <a:r>
              <a:rPr lang="en-NZ" sz="3400" b="1" dirty="0">
                <a:solidFill>
                  <a:schemeClr val="bg1"/>
                </a:solidFill>
              </a:rPr>
              <a:t>Jesus looked at his disciples and said,</a:t>
            </a:r>
          </a:p>
          <a:p>
            <a:pPr algn="l">
              <a:lnSpc>
                <a:spcPct val="100000"/>
              </a:lnSpc>
              <a:spcBef>
                <a:spcPts val="0"/>
              </a:spcBef>
            </a:pPr>
            <a:r>
              <a:rPr lang="en-NZ" sz="3400" b="1" dirty="0" smtClean="0">
                <a:solidFill>
                  <a:schemeClr val="bg1"/>
                </a:solidFill>
              </a:rPr>
              <a:t>	“</a:t>
            </a:r>
            <a:r>
              <a:rPr lang="en-NZ" sz="3400" b="1" dirty="0">
                <a:solidFill>
                  <a:schemeClr val="bg1"/>
                </a:solidFill>
              </a:rPr>
              <a:t>Happy are you poor</a:t>
            </a:r>
            <a:r>
              <a:rPr lang="en-NZ" sz="3400" b="1" dirty="0" smtClean="0">
                <a:solidFill>
                  <a:schemeClr val="bg1"/>
                </a:solidFill>
              </a:rPr>
              <a:t>; the </a:t>
            </a:r>
            <a:r>
              <a:rPr lang="en-NZ" sz="3400" b="1" dirty="0">
                <a:solidFill>
                  <a:schemeClr val="bg1"/>
                </a:solidFill>
              </a:rPr>
              <a:t>Kingdom of God </a:t>
            </a:r>
            <a:r>
              <a:rPr lang="en-NZ" sz="3400" b="1" dirty="0" smtClean="0">
                <a:solidFill>
                  <a:schemeClr val="bg1"/>
                </a:solidFill>
              </a:rPr>
              <a:t>	is </a:t>
            </a:r>
            <a:r>
              <a:rPr lang="en-NZ" sz="3400" b="1" dirty="0">
                <a:solidFill>
                  <a:schemeClr val="bg1"/>
                </a:solidFill>
              </a:rPr>
              <a:t>yours</a:t>
            </a:r>
            <a:r>
              <a:rPr lang="en-NZ" sz="3400" b="1" dirty="0" smtClean="0">
                <a:solidFill>
                  <a:schemeClr val="bg1"/>
                </a:solidFill>
              </a:rPr>
              <a:t>! </a:t>
            </a:r>
          </a:p>
          <a:p>
            <a:pPr algn="l">
              <a:lnSpc>
                <a:spcPct val="100000"/>
              </a:lnSpc>
              <a:spcBef>
                <a:spcPts val="0"/>
              </a:spcBef>
            </a:pPr>
            <a:r>
              <a:rPr lang="en-NZ" sz="3400" b="1" dirty="0" smtClean="0">
                <a:solidFill>
                  <a:schemeClr val="bg1"/>
                </a:solidFill>
              </a:rPr>
              <a:t>	21 “Happy are you who are hungry now; 	you will be filled!</a:t>
            </a:r>
          </a:p>
          <a:p>
            <a:pPr algn="l">
              <a:lnSpc>
                <a:spcPct val="100000"/>
              </a:lnSpc>
              <a:spcBef>
                <a:spcPts val="0"/>
              </a:spcBef>
            </a:pPr>
            <a:r>
              <a:rPr lang="en-NZ" sz="3400" b="1" dirty="0" smtClean="0">
                <a:solidFill>
                  <a:schemeClr val="bg1"/>
                </a:solidFill>
              </a:rPr>
              <a:t>	“Happy are you who weep now; you </a:t>
            </a:r>
            <a:r>
              <a:rPr lang="en-NZ" sz="3400" b="1" dirty="0">
                <a:solidFill>
                  <a:schemeClr val="bg1"/>
                </a:solidFill>
              </a:rPr>
              <a:t>will </a:t>
            </a:r>
            <a:r>
              <a:rPr lang="en-NZ" sz="3400" b="1" dirty="0" smtClean="0">
                <a:solidFill>
                  <a:schemeClr val="bg1"/>
                </a:solidFill>
              </a:rPr>
              <a:t>	laugh!</a:t>
            </a:r>
            <a:endParaRPr lang="en-NZ" sz="3400" b="1" dirty="0">
              <a:solidFill>
                <a:schemeClr val="bg1"/>
              </a:solidFill>
            </a:endParaRPr>
          </a:p>
        </p:txBody>
      </p:sp>
    </p:spTree>
    <p:extLst>
      <p:ext uri="{BB962C8B-B14F-4D97-AF65-F5344CB8AC3E}">
        <p14:creationId xmlns:p14="http://schemas.microsoft.com/office/powerpoint/2010/main" val="29250870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	22 </a:t>
            </a:r>
            <a:r>
              <a:rPr lang="en-NZ" sz="3400" b="1" dirty="0">
                <a:solidFill>
                  <a:schemeClr val="bg1"/>
                </a:solidFill>
              </a:rPr>
              <a:t>“Happy are you when people hate </a:t>
            </a:r>
            <a:r>
              <a:rPr lang="en-NZ" sz="3400" b="1" dirty="0" smtClean="0">
                <a:solidFill>
                  <a:schemeClr val="bg1"/>
                </a:solidFill>
              </a:rPr>
              <a:t>you, 	reject </a:t>
            </a:r>
            <a:r>
              <a:rPr lang="en-NZ" sz="3400" b="1" dirty="0">
                <a:solidFill>
                  <a:schemeClr val="bg1"/>
                </a:solidFill>
              </a:rPr>
              <a:t>you, insult you, and say that you are </a:t>
            </a:r>
            <a:r>
              <a:rPr lang="en-NZ" sz="3400" b="1" dirty="0" smtClean="0">
                <a:solidFill>
                  <a:schemeClr val="bg1"/>
                </a:solidFill>
              </a:rPr>
              <a:t>	evil</a:t>
            </a:r>
            <a:r>
              <a:rPr lang="en-NZ" sz="3400" b="1" dirty="0">
                <a:solidFill>
                  <a:schemeClr val="bg1"/>
                </a:solidFill>
              </a:rPr>
              <a:t>, all because of the Son of Man! 23 Be </a:t>
            </a:r>
            <a:r>
              <a:rPr lang="en-NZ" sz="3400" b="1" dirty="0" smtClean="0">
                <a:solidFill>
                  <a:schemeClr val="bg1"/>
                </a:solidFill>
              </a:rPr>
              <a:t>	glad </a:t>
            </a:r>
            <a:r>
              <a:rPr lang="en-NZ" sz="3400" b="1" dirty="0">
                <a:solidFill>
                  <a:schemeClr val="bg1"/>
                </a:solidFill>
              </a:rPr>
              <a:t>when that happens and dance for joy, </a:t>
            </a:r>
            <a:r>
              <a:rPr lang="en-NZ" sz="3400" b="1" dirty="0" smtClean="0">
                <a:solidFill>
                  <a:schemeClr val="bg1"/>
                </a:solidFill>
              </a:rPr>
              <a:t>	because </a:t>
            </a:r>
            <a:r>
              <a:rPr lang="en-NZ" sz="3400" b="1" dirty="0">
                <a:solidFill>
                  <a:schemeClr val="bg1"/>
                </a:solidFill>
              </a:rPr>
              <a:t>a great reward is kept for you in </a:t>
            </a:r>
            <a:r>
              <a:rPr lang="en-NZ" sz="3400" b="1" dirty="0" smtClean="0">
                <a:solidFill>
                  <a:schemeClr val="bg1"/>
                </a:solidFill>
              </a:rPr>
              <a:t>	heaven</a:t>
            </a:r>
            <a:r>
              <a:rPr lang="en-NZ" sz="3400" b="1" dirty="0">
                <a:solidFill>
                  <a:schemeClr val="bg1"/>
                </a:solidFill>
              </a:rPr>
              <a:t>. For their ancestors did the very </a:t>
            </a:r>
            <a:r>
              <a:rPr lang="en-NZ" sz="3400" b="1" dirty="0" smtClean="0">
                <a:solidFill>
                  <a:schemeClr val="bg1"/>
                </a:solidFill>
              </a:rPr>
              <a:t>	same </a:t>
            </a:r>
            <a:r>
              <a:rPr lang="en-NZ" sz="3400" b="1" dirty="0">
                <a:solidFill>
                  <a:schemeClr val="bg1"/>
                </a:solidFill>
              </a:rPr>
              <a:t>things to the prophets</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16421311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	24 </a:t>
            </a:r>
            <a:r>
              <a:rPr lang="en-NZ" sz="3400" b="1" dirty="0">
                <a:solidFill>
                  <a:schemeClr val="bg1"/>
                </a:solidFill>
              </a:rPr>
              <a:t>“But how terrible for you who are rich </a:t>
            </a:r>
            <a:r>
              <a:rPr lang="en-NZ" sz="3400" b="1" dirty="0" smtClean="0">
                <a:solidFill>
                  <a:schemeClr val="bg1"/>
                </a:solidFill>
              </a:rPr>
              <a:t>	now; you </a:t>
            </a:r>
            <a:r>
              <a:rPr lang="en-NZ" sz="3400" b="1" dirty="0">
                <a:solidFill>
                  <a:schemeClr val="bg1"/>
                </a:solidFill>
              </a:rPr>
              <a:t>have had your easy life!</a:t>
            </a:r>
          </a:p>
          <a:p>
            <a:pPr algn="l">
              <a:lnSpc>
                <a:spcPct val="100000"/>
              </a:lnSpc>
              <a:spcBef>
                <a:spcPts val="0"/>
              </a:spcBef>
            </a:pPr>
            <a:r>
              <a:rPr lang="en-NZ" sz="3400" b="1" dirty="0" smtClean="0">
                <a:solidFill>
                  <a:schemeClr val="bg1"/>
                </a:solidFill>
              </a:rPr>
              <a:t>	25 </a:t>
            </a:r>
            <a:r>
              <a:rPr lang="en-NZ" sz="3400" b="1" dirty="0">
                <a:solidFill>
                  <a:schemeClr val="bg1"/>
                </a:solidFill>
              </a:rPr>
              <a:t>“How terrible for you who are full </a:t>
            </a:r>
            <a:r>
              <a:rPr lang="en-NZ" sz="3400" b="1" dirty="0" smtClean="0">
                <a:solidFill>
                  <a:schemeClr val="bg1"/>
                </a:solidFill>
              </a:rPr>
              <a:t>now; 	you </a:t>
            </a:r>
            <a:r>
              <a:rPr lang="en-NZ" sz="3400" b="1" dirty="0">
                <a:solidFill>
                  <a:schemeClr val="bg1"/>
                </a:solidFill>
              </a:rPr>
              <a:t>will go hungry!</a:t>
            </a:r>
          </a:p>
          <a:p>
            <a:pPr algn="l">
              <a:lnSpc>
                <a:spcPct val="100000"/>
              </a:lnSpc>
              <a:spcBef>
                <a:spcPts val="0"/>
              </a:spcBef>
            </a:pPr>
            <a:r>
              <a:rPr lang="en-NZ" sz="3400" b="1" dirty="0" smtClean="0">
                <a:solidFill>
                  <a:schemeClr val="bg1"/>
                </a:solidFill>
              </a:rPr>
              <a:t>	“</a:t>
            </a:r>
            <a:r>
              <a:rPr lang="en-NZ" sz="3400" b="1" dirty="0">
                <a:solidFill>
                  <a:schemeClr val="bg1"/>
                </a:solidFill>
              </a:rPr>
              <a:t>How terrible for you who laugh </a:t>
            </a:r>
            <a:r>
              <a:rPr lang="en-NZ" sz="3400" b="1" dirty="0" smtClean="0">
                <a:solidFill>
                  <a:schemeClr val="bg1"/>
                </a:solidFill>
              </a:rPr>
              <a:t>now; you 	will </a:t>
            </a:r>
            <a:r>
              <a:rPr lang="en-NZ" sz="3400" b="1" dirty="0">
                <a:solidFill>
                  <a:schemeClr val="bg1"/>
                </a:solidFill>
              </a:rPr>
              <a:t>mourn and weep!</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26 </a:t>
            </a:r>
            <a:r>
              <a:rPr lang="en-NZ" sz="3400" b="1" dirty="0">
                <a:solidFill>
                  <a:schemeClr val="bg1"/>
                </a:solidFill>
              </a:rPr>
              <a:t>“How terrible when all people speak </a:t>
            </a:r>
            <a:r>
              <a:rPr lang="en-NZ" sz="3400" b="1" dirty="0" smtClean="0">
                <a:solidFill>
                  <a:schemeClr val="bg1"/>
                </a:solidFill>
              </a:rPr>
              <a:t>	well </a:t>
            </a:r>
            <a:r>
              <a:rPr lang="en-NZ" sz="3400" b="1" dirty="0">
                <a:solidFill>
                  <a:schemeClr val="bg1"/>
                </a:solidFill>
              </a:rPr>
              <a:t>of you; their ancestors said the very </a:t>
            </a:r>
            <a:r>
              <a:rPr lang="en-NZ" sz="3400" b="1" dirty="0" smtClean="0">
                <a:solidFill>
                  <a:schemeClr val="bg1"/>
                </a:solidFill>
              </a:rPr>
              <a:t>	same </a:t>
            </a:r>
            <a:r>
              <a:rPr lang="en-NZ" sz="3400" b="1" dirty="0">
                <a:solidFill>
                  <a:schemeClr val="bg1"/>
                </a:solidFill>
              </a:rPr>
              <a:t>things about the false prophets.</a:t>
            </a:r>
          </a:p>
        </p:txBody>
      </p:sp>
    </p:spTree>
    <p:extLst>
      <p:ext uri="{BB962C8B-B14F-4D97-AF65-F5344CB8AC3E}">
        <p14:creationId xmlns:p14="http://schemas.microsoft.com/office/powerpoint/2010/main" val="330627750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249614803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New Year</a:t>
            </a:r>
            <a:endParaRPr lang="en-NZ" sz="3400" b="1" dirty="0">
              <a:solidFill>
                <a:schemeClr val="bg1"/>
              </a:solidFill>
            </a:endParaRPr>
          </a:p>
        </p:txBody>
      </p:sp>
    </p:spTree>
    <p:extLst>
      <p:ext uri="{BB962C8B-B14F-4D97-AF65-F5344CB8AC3E}">
        <p14:creationId xmlns:p14="http://schemas.microsoft.com/office/powerpoint/2010/main" val="28510829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New Year</a:t>
            </a:r>
          </a:p>
          <a:p>
            <a:pPr algn="l">
              <a:lnSpc>
                <a:spcPct val="100000"/>
              </a:lnSpc>
              <a:spcBef>
                <a:spcPts val="0"/>
              </a:spcBef>
            </a:pPr>
            <a:r>
              <a:rPr lang="en-NZ" sz="3400" b="1" dirty="0">
                <a:solidFill>
                  <a:schemeClr val="bg1"/>
                </a:solidFill>
              </a:rPr>
              <a:t>	</a:t>
            </a:r>
            <a:r>
              <a:rPr lang="en-NZ" sz="3400" b="1" dirty="0" smtClean="0">
                <a:solidFill>
                  <a:schemeClr val="bg1"/>
                </a:solidFill>
              </a:rPr>
              <a:t>- plans and instruction for leaders</a:t>
            </a:r>
            <a:endParaRPr lang="en-NZ" sz="3400" b="1" dirty="0">
              <a:solidFill>
                <a:schemeClr val="bg1"/>
              </a:solidFill>
            </a:endParaRPr>
          </a:p>
        </p:txBody>
      </p:sp>
    </p:spTree>
    <p:extLst>
      <p:ext uri="{BB962C8B-B14F-4D97-AF65-F5344CB8AC3E}">
        <p14:creationId xmlns:p14="http://schemas.microsoft.com/office/powerpoint/2010/main" val="359798278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6:17 – 26 </a:t>
            </a:r>
            <a:endParaRPr lang="en-NZ" sz="3600" b="1" dirty="0">
              <a:solidFill>
                <a:schemeClr val="bg1"/>
              </a:solidFill>
            </a:endParaRPr>
          </a:p>
          <a:p>
            <a:pPr algn="l">
              <a:lnSpc>
                <a:spcPct val="100000"/>
              </a:lnSpc>
              <a:spcBef>
                <a:spcPts val="0"/>
              </a:spcBef>
            </a:pPr>
            <a:r>
              <a:rPr lang="en-NZ" sz="3400" b="1" dirty="0" smtClean="0">
                <a:solidFill>
                  <a:schemeClr val="bg1"/>
                </a:solidFill>
              </a:rPr>
              <a:t>New Year</a:t>
            </a:r>
          </a:p>
          <a:p>
            <a:pPr algn="l">
              <a:lnSpc>
                <a:spcPct val="100000"/>
              </a:lnSpc>
              <a:spcBef>
                <a:spcPts val="0"/>
              </a:spcBef>
            </a:pPr>
            <a:r>
              <a:rPr lang="en-NZ" sz="3400" b="1" dirty="0">
                <a:solidFill>
                  <a:schemeClr val="bg1"/>
                </a:solidFill>
              </a:rPr>
              <a:t>	</a:t>
            </a:r>
            <a:r>
              <a:rPr lang="en-NZ" sz="3400" b="1" dirty="0" smtClean="0">
                <a:solidFill>
                  <a:schemeClr val="bg1"/>
                </a:solidFill>
              </a:rPr>
              <a:t>- plans and instruction for leaders</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Gospel</a:t>
            </a:r>
          </a:p>
          <a:p>
            <a:pPr algn="l">
              <a:lnSpc>
                <a:spcPct val="100000"/>
              </a:lnSpc>
              <a:spcBef>
                <a:spcPts val="0"/>
              </a:spcBef>
            </a:pPr>
            <a:r>
              <a:rPr lang="en-NZ" sz="3400" b="1" dirty="0">
                <a:solidFill>
                  <a:schemeClr val="bg1"/>
                </a:solidFill>
              </a:rPr>
              <a:t>	</a:t>
            </a:r>
            <a:r>
              <a:rPr lang="en-NZ" sz="3400" b="1" dirty="0" smtClean="0">
                <a:solidFill>
                  <a:schemeClr val="bg1"/>
                </a:solidFill>
              </a:rPr>
              <a:t>- Jesus called his leaders</a:t>
            </a:r>
          </a:p>
        </p:txBody>
      </p:sp>
    </p:spTree>
    <p:extLst>
      <p:ext uri="{BB962C8B-B14F-4D97-AF65-F5344CB8AC3E}">
        <p14:creationId xmlns:p14="http://schemas.microsoft.com/office/powerpoint/2010/main" val="179450650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2869</TotalTime>
  <Words>414</Words>
  <Application>Microsoft Office PowerPoint</Application>
  <PresentationFormat>On-screen Show (4:3)</PresentationFormat>
  <Paragraphs>95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365</cp:revision>
  <dcterms:created xsi:type="dcterms:W3CDTF">2017-05-05T00:30:58Z</dcterms:created>
  <dcterms:modified xsi:type="dcterms:W3CDTF">2019-02-16T20:43:13Z</dcterms:modified>
</cp:coreProperties>
</file>