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488" r:id="rId2"/>
    <p:sldId id="456" r:id="rId3"/>
    <p:sldId id="511" r:id="rId4"/>
    <p:sldId id="512" r:id="rId5"/>
    <p:sldId id="510" r:id="rId6"/>
    <p:sldId id="489" r:id="rId7"/>
    <p:sldId id="513" r:id="rId8"/>
    <p:sldId id="514" r:id="rId9"/>
    <p:sldId id="515" r:id="rId10"/>
    <p:sldId id="516" r:id="rId11"/>
    <p:sldId id="517" r:id="rId12"/>
    <p:sldId id="518" r:id="rId13"/>
    <p:sldId id="519" r:id="rId14"/>
    <p:sldId id="520" r:id="rId15"/>
    <p:sldId id="521" r:id="rId16"/>
    <p:sldId id="522" r:id="rId17"/>
    <p:sldId id="523" r:id="rId18"/>
    <p:sldId id="524" r:id="rId19"/>
    <p:sldId id="525" r:id="rId20"/>
    <p:sldId id="526" r:id="rId21"/>
    <p:sldId id="527" r:id="rId22"/>
    <p:sldId id="528" r:id="rId23"/>
    <p:sldId id="529" r:id="rId24"/>
    <p:sldId id="530" r:id="rId25"/>
    <p:sldId id="531" r:id="rId26"/>
    <p:sldId id="532" r:id="rId27"/>
    <p:sldId id="533" r:id="rId28"/>
    <p:sldId id="534" r:id="rId29"/>
    <p:sldId id="535" r:id="rId30"/>
    <p:sldId id="536"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94B16"/>
    <a:srgbClr val="06340F"/>
    <a:srgbClr val="006600"/>
    <a:srgbClr val="0D7120"/>
    <a:srgbClr val="A80000"/>
    <a:srgbClr val="660066"/>
    <a:srgbClr val="008000"/>
    <a:srgbClr val="DAA010"/>
    <a:srgbClr val="FF9900"/>
    <a:srgbClr val="800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88" d="100"/>
          <a:sy n="88" d="100"/>
        </p:scale>
        <p:origin x="1320" y="126"/>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6EDF20E-E37B-43E5-8334-DB58CC654D2C}" type="datetimeFigureOut">
              <a:rPr lang="en-NZ" smtClean="0"/>
              <a:t>24/11/2019</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4273895102"/>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6EDF20E-E37B-43E5-8334-DB58CC654D2C}" type="datetimeFigureOut">
              <a:rPr lang="en-NZ" smtClean="0"/>
              <a:t>24/11/2019</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3728930166"/>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6EDF20E-E37B-43E5-8334-DB58CC654D2C}" type="datetimeFigureOut">
              <a:rPr lang="en-NZ" smtClean="0"/>
              <a:t>24/11/2019</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105718638"/>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6EDF20E-E37B-43E5-8334-DB58CC654D2C}" type="datetimeFigureOut">
              <a:rPr lang="en-NZ" smtClean="0"/>
              <a:t>24/11/2019</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1946231903"/>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6EDF20E-E37B-43E5-8334-DB58CC654D2C}" type="datetimeFigureOut">
              <a:rPr lang="en-NZ" smtClean="0"/>
              <a:t>24/11/2019</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1453442586"/>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6EDF20E-E37B-43E5-8334-DB58CC654D2C}" type="datetimeFigureOut">
              <a:rPr lang="en-NZ" smtClean="0"/>
              <a:t>24/11/2019</a:t>
            </a:fld>
            <a:endParaRPr lang="en-NZ" dirty="0"/>
          </a:p>
        </p:txBody>
      </p:sp>
      <p:sp>
        <p:nvSpPr>
          <p:cNvPr id="6" name="Footer Placeholder 5"/>
          <p:cNvSpPr>
            <a:spLocks noGrp="1"/>
          </p:cNvSpPr>
          <p:nvPr>
            <p:ph type="ftr" sz="quarter" idx="11"/>
          </p:nvPr>
        </p:nvSpPr>
        <p:spPr/>
        <p:txBody>
          <a:bodyPr/>
          <a:lstStyle/>
          <a:p>
            <a:endParaRPr lang="en-NZ" dirty="0"/>
          </a:p>
        </p:txBody>
      </p:sp>
      <p:sp>
        <p:nvSpPr>
          <p:cNvPr id="7" name="Slide Number Placeholder 6"/>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2042463928"/>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6EDF20E-E37B-43E5-8334-DB58CC654D2C}" type="datetimeFigureOut">
              <a:rPr lang="en-NZ" smtClean="0"/>
              <a:t>24/11/2019</a:t>
            </a:fld>
            <a:endParaRPr lang="en-NZ" dirty="0"/>
          </a:p>
        </p:txBody>
      </p:sp>
      <p:sp>
        <p:nvSpPr>
          <p:cNvPr id="8" name="Footer Placeholder 7"/>
          <p:cNvSpPr>
            <a:spLocks noGrp="1"/>
          </p:cNvSpPr>
          <p:nvPr>
            <p:ph type="ftr" sz="quarter" idx="11"/>
          </p:nvPr>
        </p:nvSpPr>
        <p:spPr/>
        <p:txBody>
          <a:bodyPr/>
          <a:lstStyle/>
          <a:p>
            <a:endParaRPr lang="en-NZ" dirty="0"/>
          </a:p>
        </p:txBody>
      </p:sp>
      <p:sp>
        <p:nvSpPr>
          <p:cNvPr id="9" name="Slide Number Placeholder 8"/>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185201527"/>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6EDF20E-E37B-43E5-8334-DB58CC654D2C}" type="datetimeFigureOut">
              <a:rPr lang="en-NZ" smtClean="0"/>
              <a:t>24/11/2019</a:t>
            </a:fld>
            <a:endParaRPr lang="en-NZ" dirty="0"/>
          </a:p>
        </p:txBody>
      </p:sp>
      <p:sp>
        <p:nvSpPr>
          <p:cNvPr id="4" name="Footer Placeholder 3"/>
          <p:cNvSpPr>
            <a:spLocks noGrp="1"/>
          </p:cNvSpPr>
          <p:nvPr>
            <p:ph type="ftr" sz="quarter" idx="11"/>
          </p:nvPr>
        </p:nvSpPr>
        <p:spPr/>
        <p:txBody>
          <a:bodyPr/>
          <a:lstStyle/>
          <a:p>
            <a:endParaRPr lang="en-NZ" dirty="0"/>
          </a:p>
        </p:txBody>
      </p:sp>
      <p:sp>
        <p:nvSpPr>
          <p:cNvPr id="5" name="Slide Number Placeholder 4"/>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1899134189"/>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EDF20E-E37B-43E5-8334-DB58CC654D2C}" type="datetimeFigureOut">
              <a:rPr lang="en-NZ" smtClean="0"/>
              <a:t>24/11/2019</a:t>
            </a:fld>
            <a:endParaRPr lang="en-NZ" dirty="0"/>
          </a:p>
        </p:txBody>
      </p:sp>
      <p:sp>
        <p:nvSpPr>
          <p:cNvPr id="3" name="Footer Placeholder 2"/>
          <p:cNvSpPr>
            <a:spLocks noGrp="1"/>
          </p:cNvSpPr>
          <p:nvPr>
            <p:ph type="ftr" sz="quarter" idx="11"/>
          </p:nvPr>
        </p:nvSpPr>
        <p:spPr/>
        <p:txBody>
          <a:bodyPr/>
          <a:lstStyle/>
          <a:p>
            <a:endParaRPr lang="en-NZ" dirty="0"/>
          </a:p>
        </p:txBody>
      </p:sp>
      <p:sp>
        <p:nvSpPr>
          <p:cNvPr id="4" name="Slide Number Placeholder 3"/>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1001253906"/>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EDF20E-E37B-43E5-8334-DB58CC654D2C}" type="datetimeFigureOut">
              <a:rPr lang="en-NZ" smtClean="0"/>
              <a:t>24/11/2019</a:t>
            </a:fld>
            <a:endParaRPr lang="en-NZ" dirty="0"/>
          </a:p>
        </p:txBody>
      </p:sp>
      <p:sp>
        <p:nvSpPr>
          <p:cNvPr id="6" name="Footer Placeholder 5"/>
          <p:cNvSpPr>
            <a:spLocks noGrp="1"/>
          </p:cNvSpPr>
          <p:nvPr>
            <p:ph type="ftr" sz="quarter" idx="11"/>
          </p:nvPr>
        </p:nvSpPr>
        <p:spPr/>
        <p:txBody>
          <a:bodyPr/>
          <a:lstStyle/>
          <a:p>
            <a:endParaRPr lang="en-NZ" dirty="0"/>
          </a:p>
        </p:txBody>
      </p:sp>
      <p:sp>
        <p:nvSpPr>
          <p:cNvPr id="7" name="Slide Number Placeholder 6"/>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3155065757"/>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EDF20E-E37B-43E5-8334-DB58CC654D2C}" type="datetimeFigureOut">
              <a:rPr lang="en-NZ" smtClean="0"/>
              <a:t>24/11/2019</a:t>
            </a:fld>
            <a:endParaRPr lang="en-NZ" dirty="0"/>
          </a:p>
        </p:txBody>
      </p:sp>
      <p:sp>
        <p:nvSpPr>
          <p:cNvPr id="6" name="Footer Placeholder 5"/>
          <p:cNvSpPr>
            <a:spLocks noGrp="1"/>
          </p:cNvSpPr>
          <p:nvPr>
            <p:ph type="ftr" sz="quarter" idx="11"/>
          </p:nvPr>
        </p:nvSpPr>
        <p:spPr/>
        <p:txBody>
          <a:bodyPr/>
          <a:lstStyle/>
          <a:p>
            <a:endParaRPr lang="en-NZ" dirty="0"/>
          </a:p>
        </p:txBody>
      </p:sp>
      <p:sp>
        <p:nvSpPr>
          <p:cNvPr id="7" name="Slide Number Placeholder 6"/>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4160811716"/>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96000">
              <a:srgbClr val="094B16"/>
            </a:gs>
            <a:gs pos="100000">
              <a:schemeClr val="accent6"/>
            </a:gs>
          </a:gsLst>
          <a:path path="rect">
            <a:fillToRect r="100000" b="100000"/>
          </a:path>
          <a:tileRect l="-100000" t="-10000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EDF20E-E37B-43E5-8334-DB58CC654D2C}" type="datetimeFigureOut">
              <a:rPr lang="en-NZ" smtClean="0"/>
              <a:t>24/11/2019</a:t>
            </a:fld>
            <a:endParaRPr lang="en-NZ"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6B1F2A-4ACB-43AA-B6B6-05DA5686340E}" type="slidenum">
              <a:rPr lang="en-NZ" smtClean="0"/>
              <a:t>‹#›</a:t>
            </a:fld>
            <a:endParaRPr lang="en-NZ" dirty="0"/>
          </a:p>
        </p:txBody>
      </p:sp>
    </p:spTree>
    <p:extLst>
      <p:ext uri="{BB962C8B-B14F-4D97-AF65-F5344CB8AC3E}">
        <p14:creationId xmlns:p14="http://schemas.microsoft.com/office/powerpoint/2010/main" val="33573541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2708" y="140819"/>
            <a:ext cx="8976048" cy="6615404"/>
          </a:xfrm>
        </p:spPr>
        <p:txBody>
          <a:bodyPr>
            <a:noAutofit/>
          </a:bodyPr>
          <a:lstStyle/>
          <a:p>
            <a:pPr>
              <a:lnSpc>
                <a:spcPct val="100000"/>
              </a:lnSpc>
              <a:spcBef>
                <a:spcPts val="0"/>
              </a:spcBef>
            </a:pPr>
            <a:endParaRPr lang="en-NZ" sz="4000" b="1" dirty="0" smtClean="0">
              <a:solidFill>
                <a:schemeClr val="bg1"/>
              </a:solidFill>
            </a:endParaRPr>
          </a:p>
          <a:p>
            <a:pPr>
              <a:lnSpc>
                <a:spcPct val="100000"/>
              </a:lnSpc>
              <a:spcBef>
                <a:spcPts val="0"/>
              </a:spcBef>
            </a:pPr>
            <a:endParaRPr lang="en-NZ" sz="4000" b="1" dirty="0" smtClean="0">
              <a:solidFill>
                <a:schemeClr val="bg1"/>
              </a:solidFill>
            </a:endParaRPr>
          </a:p>
          <a:p>
            <a:pPr>
              <a:lnSpc>
                <a:spcPct val="100000"/>
              </a:lnSpc>
              <a:spcBef>
                <a:spcPts val="0"/>
              </a:spcBef>
            </a:pPr>
            <a:endParaRPr lang="en-NZ" sz="4000" b="1" dirty="0">
              <a:solidFill>
                <a:schemeClr val="bg1"/>
              </a:solidFill>
            </a:endParaRPr>
          </a:p>
          <a:p>
            <a:pPr>
              <a:lnSpc>
                <a:spcPct val="100000"/>
              </a:lnSpc>
              <a:spcBef>
                <a:spcPts val="0"/>
              </a:spcBef>
            </a:pPr>
            <a:r>
              <a:rPr lang="en-NZ" sz="4000" b="1" dirty="0" smtClean="0">
                <a:solidFill>
                  <a:schemeClr val="bg1"/>
                </a:solidFill>
              </a:rPr>
              <a:t>OT Reading: </a:t>
            </a:r>
          </a:p>
          <a:p>
            <a:pPr>
              <a:lnSpc>
                <a:spcPct val="100000"/>
              </a:lnSpc>
              <a:spcBef>
                <a:spcPts val="0"/>
              </a:spcBef>
            </a:pPr>
            <a:r>
              <a:rPr lang="en-NZ" sz="4000" b="1" dirty="0" smtClean="0">
                <a:solidFill>
                  <a:schemeClr val="bg1"/>
                </a:solidFill>
              </a:rPr>
              <a:t>Jeremiah 23:1 – 6 </a:t>
            </a:r>
          </a:p>
        </p:txBody>
      </p:sp>
    </p:spTree>
    <p:extLst>
      <p:ext uri="{BB962C8B-B14F-4D97-AF65-F5344CB8AC3E}">
        <p14:creationId xmlns:p14="http://schemas.microsoft.com/office/powerpoint/2010/main" val="638840934"/>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23:33 – 43 </a:t>
            </a:r>
            <a:endParaRPr lang="en-NZ" sz="36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Final Sunday of Christian Calendar Year</a:t>
            </a:r>
            <a:endParaRPr lang="en-NZ" sz="3400" b="1" dirty="0" smtClean="0">
              <a:solidFill>
                <a:schemeClr val="bg1"/>
              </a:solidFill>
            </a:endParaRPr>
          </a:p>
        </p:txBody>
      </p:sp>
    </p:spTree>
    <p:extLst>
      <p:ext uri="{BB962C8B-B14F-4D97-AF65-F5344CB8AC3E}">
        <p14:creationId xmlns:p14="http://schemas.microsoft.com/office/powerpoint/2010/main" val="4220940442"/>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23:33 – 43 </a:t>
            </a:r>
            <a:endParaRPr lang="en-NZ" sz="36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Final Sunday of Christian Calendar Year</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We acknowledge Christ as King</a:t>
            </a:r>
            <a:endParaRPr lang="en-NZ" sz="3400" b="1" dirty="0" smtClean="0">
              <a:solidFill>
                <a:schemeClr val="bg1"/>
              </a:solidFill>
            </a:endParaRPr>
          </a:p>
        </p:txBody>
      </p:sp>
    </p:spTree>
    <p:extLst>
      <p:ext uri="{BB962C8B-B14F-4D97-AF65-F5344CB8AC3E}">
        <p14:creationId xmlns:p14="http://schemas.microsoft.com/office/powerpoint/2010/main" val="1780817376"/>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23:33 – 43 </a:t>
            </a:r>
            <a:endParaRPr lang="en-NZ" sz="36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Final Sunday of Christian Calendar Year</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We acknowledge Christ as King</a:t>
            </a:r>
          </a:p>
          <a:p>
            <a:pPr marL="457200" indent="-457200" algn="l">
              <a:lnSpc>
                <a:spcPct val="100000"/>
              </a:lnSpc>
              <a:spcBef>
                <a:spcPts val="0"/>
              </a:spcBef>
              <a:buFont typeface="Arial" panose="020B0604020202020204" pitchFamily="34" charset="0"/>
              <a:buChar char="•"/>
            </a:pPr>
            <a:endParaRPr lang="en-NZ" sz="3400" b="1" dirty="0" smtClean="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Early King and Queen</a:t>
            </a:r>
            <a:endParaRPr lang="en-NZ" sz="3400" b="1" dirty="0" smtClean="0">
              <a:solidFill>
                <a:schemeClr val="bg1"/>
              </a:solidFill>
            </a:endParaRPr>
          </a:p>
        </p:txBody>
      </p:sp>
    </p:spTree>
    <p:extLst>
      <p:ext uri="{BB962C8B-B14F-4D97-AF65-F5344CB8AC3E}">
        <p14:creationId xmlns:p14="http://schemas.microsoft.com/office/powerpoint/2010/main" val="1165372964"/>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23:33 – 43 </a:t>
            </a:r>
            <a:endParaRPr lang="en-NZ" sz="36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Final Sunday of Christian Calendar Year</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We acknowledge Christ as King</a:t>
            </a:r>
          </a:p>
          <a:p>
            <a:pPr marL="457200" indent="-457200" algn="l">
              <a:lnSpc>
                <a:spcPct val="100000"/>
              </a:lnSpc>
              <a:spcBef>
                <a:spcPts val="0"/>
              </a:spcBef>
              <a:buFont typeface="Arial" panose="020B0604020202020204" pitchFamily="34" charset="0"/>
              <a:buChar char="•"/>
            </a:pPr>
            <a:endParaRPr lang="en-NZ" sz="3400" b="1" dirty="0" smtClean="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Early King and Queen – often self-serving</a:t>
            </a:r>
            <a:endParaRPr lang="en-NZ" sz="3400" b="1" dirty="0" smtClean="0">
              <a:solidFill>
                <a:schemeClr val="bg1"/>
              </a:solidFill>
            </a:endParaRPr>
          </a:p>
        </p:txBody>
      </p:sp>
    </p:spTree>
    <p:extLst>
      <p:ext uri="{BB962C8B-B14F-4D97-AF65-F5344CB8AC3E}">
        <p14:creationId xmlns:p14="http://schemas.microsoft.com/office/powerpoint/2010/main" val="3413090564"/>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23:33 – 43 </a:t>
            </a:r>
            <a:endParaRPr lang="en-NZ" sz="36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Final Sunday of Christian Calendar Year</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We acknowledge Christ as King</a:t>
            </a:r>
          </a:p>
          <a:p>
            <a:pPr marL="457200" indent="-457200" algn="l">
              <a:lnSpc>
                <a:spcPct val="100000"/>
              </a:lnSpc>
              <a:spcBef>
                <a:spcPts val="0"/>
              </a:spcBef>
              <a:buFont typeface="Arial" panose="020B0604020202020204" pitchFamily="34" charset="0"/>
              <a:buChar char="•"/>
            </a:pPr>
            <a:endParaRPr lang="en-NZ" sz="3400" b="1" dirty="0" smtClean="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Early King and Queen – often self-serving</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Christ as King</a:t>
            </a:r>
            <a:endParaRPr lang="en-NZ" sz="3400" b="1" dirty="0" smtClean="0">
              <a:solidFill>
                <a:schemeClr val="bg1"/>
              </a:solidFill>
            </a:endParaRPr>
          </a:p>
        </p:txBody>
      </p:sp>
    </p:spTree>
    <p:extLst>
      <p:ext uri="{BB962C8B-B14F-4D97-AF65-F5344CB8AC3E}">
        <p14:creationId xmlns:p14="http://schemas.microsoft.com/office/powerpoint/2010/main" val="2564027660"/>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23:33 – 43 </a:t>
            </a:r>
            <a:endParaRPr lang="en-NZ" sz="36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Final Sunday of Christian Calendar Year</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We acknowledge Christ as King</a:t>
            </a:r>
          </a:p>
          <a:p>
            <a:pPr marL="457200" indent="-457200" algn="l">
              <a:lnSpc>
                <a:spcPct val="100000"/>
              </a:lnSpc>
              <a:spcBef>
                <a:spcPts val="0"/>
              </a:spcBef>
              <a:buFont typeface="Arial" panose="020B0604020202020204" pitchFamily="34" charset="0"/>
              <a:buChar char="•"/>
            </a:pPr>
            <a:endParaRPr lang="en-NZ" sz="3400" b="1" dirty="0" smtClean="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Early King and Queen – often self-serving</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Christ as King – serves people</a:t>
            </a:r>
            <a:endParaRPr lang="en-NZ" sz="3400" b="1" dirty="0" smtClean="0">
              <a:solidFill>
                <a:schemeClr val="bg1"/>
              </a:solidFill>
            </a:endParaRPr>
          </a:p>
        </p:txBody>
      </p:sp>
    </p:spTree>
    <p:extLst>
      <p:ext uri="{BB962C8B-B14F-4D97-AF65-F5344CB8AC3E}">
        <p14:creationId xmlns:p14="http://schemas.microsoft.com/office/powerpoint/2010/main" val="3437340748"/>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23:33 – 43 </a:t>
            </a:r>
            <a:endParaRPr lang="en-NZ" sz="3600" b="1" dirty="0">
              <a:solidFill>
                <a:schemeClr val="bg1"/>
              </a:solidFill>
            </a:endParaRPr>
          </a:p>
          <a:p>
            <a:pPr>
              <a:lnSpc>
                <a:spcPct val="100000"/>
              </a:lnSpc>
              <a:spcBef>
                <a:spcPts val="0"/>
              </a:spcBef>
            </a:pPr>
            <a:r>
              <a:rPr lang="en-NZ" sz="3400" b="1" dirty="0" smtClean="0">
                <a:solidFill>
                  <a:schemeClr val="bg1"/>
                </a:solidFill>
              </a:rPr>
              <a:t>Christ, our King</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p:txBody>
      </p:sp>
    </p:spTree>
    <p:extLst>
      <p:ext uri="{BB962C8B-B14F-4D97-AF65-F5344CB8AC3E}">
        <p14:creationId xmlns:p14="http://schemas.microsoft.com/office/powerpoint/2010/main" val="2561392860"/>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23:33 – 43 </a:t>
            </a:r>
            <a:endParaRPr lang="en-NZ" sz="3600" b="1" dirty="0">
              <a:solidFill>
                <a:schemeClr val="bg1"/>
              </a:solidFill>
            </a:endParaRPr>
          </a:p>
          <a:p>
            <a:pPr>
              <a:lnSpc>
                <a:spcPct val="100000"/>
              </a:lnSpc>
              <a:spcBef>
                <a:spcPts val="0"/>
              </a:spcBef>
            </a:pPr>
            <a:r>
              <a:rPr lang="en-NZ" sz="3400" b="1" dirty="0" smtClean="0">
                <a:solidFill>
                  <a:schemeClr val="bg1"/>
                </a:solidFill>
              </a:rPr>
              <a:t>Christ, our King</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i="1" dirty="0" smtClean="0">
                <a:solidFill>
                  <a:srgbClr val="FFFF00"/>
                </a:solidFill>
              </a:rPr>
              <a:t>V1 </a:t>
            </a:r>
            <a:r>
              <a:rPr lang="en-NZ" sz="3400" b="1" i="1" dirty="0">
                <a:solidFill>
                  <a:srgbClr val="FFFF00"/>
                </a:solidFill>
              </a:rPr>
              <a:t>“Woe to the shepherds who are destroying and scattering the sheep of my pasture!” declares the LORD. 2</a:t>
            </a:r>
            <a:r>
              <a:rPr lang="en-NZ" sz="3400" b="1" i="1" dirty="0" smtClean="0">
                <a:solidFill>
                  <a:srgbClr val="FFFF00"/>
                </a:solidFill>
              </a:rPr>
              <a:t>.... </a:t>
            </a:r>
            <a:r>
              <a:rPr lang="en-NZ" sz="3400" b="1" i="1" dirty="0">
                <a:solidFill>
                  <a:srgbClr val="FFFF00"/>
                </a:solidFill>
              </a:rPr>
              <a:t>I will bestow punishment on you...</a:t>
            </a:r>
            <a:endParaRPr lang="en-NZ" sz="3400" b="1" i="1" dirty="0" smtClean="0">
              <a:solidFill>
                <a:srgbClr val="FFFF00"/>
              </a:solidFill>
            </a:endParaRPr>
          </a:p>
          <a:p>
            <a:pPr algn="l">
              <a:lnSpc>
                <a:spcPct val="100000"/>
              </a:lnSpc>
              <a:spcBef>
                <a:spcPts val="0"/>
              </a:spcBef>
            </a:pPr>
            <a:endParaRPr lang="en-NZ" sz="3400" b="1" i="1" dirty="0">
              <a:solidFill>
                <a:srgbClr val="FFFF00"/>
              </a:solidFill>
            </a:endParaRPr>
          </a:p>
          <a:p>
            <a:pPr algn="l">
              <a:lnSpc>
                <a:spcPct val="100000"/>
              </a:lnSpc>
              <a:spcBef>
                <a:spcPts val="0"/>
              </a:spcBef>
            </a:pPr>
            <a:endParaRPr lang="en-NZ" sz="3400" b="1" i="1" dirty="0" smtClean="0">
              <a:solidFill>
                <a:srgbClr val="FFFF00"/>
              </a:solidFill>
            </a:endParaRPr>
          </a:p>
          <a:p>
            <a:pPr algn="l">
              <a:lnSpc>
                <a:spcPct val="100000"/>
              </a:lnSpc>
              <a:spcBef>
                <a:spcPts val="0"/>
              </a:spcBef>
            </a:pPr>
            <a:endParaRPr lang="en-NZ" sz="3400" b="1" i="1" dirty="0" smtClean="0">
              <a:solidFill>
                <a:srgbClr val="FFFF00"/>
              </a:solidFill>
            </a:endParaRPr>
          </a:p>
        </p:txBody>
      </p:sp>
    </p:spTree>
    <p:extLst>
      <p:ext uri="{BB962C8B-B14F-4D97-AF65-F5344CB8AC3E}">
        <p14:creationId xmlns:p14="http://schemas.microsoft.com/office/powerpoint/2010/main" val="2957585034"/>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23:33 – 43 </a:t>
            </a:r>
            <a:endParaRPr lang="en-NZ" sz="3600" b="1" dirty="0">
              <a:solidFill>
                <a:schemeClr val="bg1"/>
              </a:solidFill>
            </a:endParaRPr>
          </a:p>
          <a:p>
            <a:pPr>
              <a:lnSpc>
                <a:spcPct val="100000"/>
              </a:lnSpc>
              <a:spcBef>
                <a:spcPts val="0"/>
              </a:spcBef>
            </a:pPr>
            <a:r>
              <a:rPr lang="en-NZ" sz="3400" b="1" dirty="0" smtClean="0">
                <a:solidFill>
                  <a:schemeClr val="bg1"/>
                </a:solidFill>
              </a:rPr>
              <a:t>Christ, our King</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dirty="0" smtClean="0">
                <a:solidFill>
                  <a:schemeClr val="bg1"/>
                </a:solidFill>
              </a:rPr>
              <a:t>	Leaders were corrupt</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i="1" dirty="0" smtClean="0">
                <a:solidFill>
                  <a:srgbClr val="FFFF00"/>
                </a:solidFill>
              </a:rPr>
              <a:t>V1 </a:t>
            </a:r>
            <a:r>
              <a:rPr lang="en-NZ" sz="3400" b="1" i="1" dirty="0">
                <a:solidFill>
                  <a:srgbClr val="FFFF00"/>
                </a:solidFill>
              </a:rPr>
              <a:t>“Woe to the shepherds who are destroying and scattering the sheep of my pasture!” declares the LORD. 2</a:t>
            </a:r>
            <a:r>
              <a:rPr lang="en-NZ" sz="3400" b="1" i="1" dirty="0" smtClean="0">
                <a:solidFill>
                  <a:srgbClr val="FFFF00"/>
                </a:solidFill>
              </a:rPr>
              <a:t>.... </a:t>
            </a:r>
            <a:r>
              <a:rPr lang="en-NZ" sz="3400" b="1" i="1" dirty="0">
                <a:solidFill>
                  <a:srgbClr val="FFFF00"/>
                </a:solidFill>
              </a:rPr>
              <a:t>I will bestow punishment on you...</a:t>
            </a:r>
            <a:endParaRPr lang="en-NZ" sz="3400" b="1" i="1" dirty="0" smtClean="0">
              <a:solidFill>
                <a:srgbClr val="FFFF00"/>
              </a:solidFill>
            </a:endParaRPr>
          </a:p>
          <a:p>
            <a:pPr algn="l">
              <a:lnSpc>
                <a:spcPct val="100000"/>
              </a:lnSpc>
              <a:spcBef>
                <a:spcPts val="0"/>
              </a:spcBef>
            </a:pPr>
            <a:endParaRPr lang="en-NZ" sz="3400" b="1" i="1" dirty="0">
              <a:solidFill>
                <a:srgbClr val="FFFF00"/>
              </a:solidFill>
            </a:endParaRPr>
          </a:p>
          <a:p>
            <a:pPr algn="l">
              <a:lnSpc>
                <a:spcPct val="100000"/>
              </a:lnSpc>
              <a:spcBef>
                <a:spcPts val="0"/>
              </a:spcBef>
            </a:pPr>
            <a:endParaRPr lang="en-NZ" sz="3400" b="1" i="1" dirty="0" smtClean="0">
              <a:solidFill>
                <a:srgbClr val="FFFF00"/>
              </a:solidFill>
            </a:endParaRPr>
          </a:p>
          <a:p>
            <a:pPr algn="l">
              <a:lnSpc>
                <a:spcPct val="100000"/>
              </a:lnSpc>
              <a:spcBef>
                <a:spcPts val="0"/>
              </a:spcBef>
            </a:pPr>
            <a:endParaRPr lang="en-NZ" sz="3400" b="1" i="1" dirty="0" smtClean="0">
              <a:solidFill>
                <a:srgbClr val="FFFF00"/>
              </a:solidFill>
            </a:endParaRPr>
          </a:p>
        </p:txBody>
      </p:sp>
    </p:spTree>
    <p:extLst>
      <p:ext uri="{BB962C8B-B14F-4D97-AF65-F5344CB8AC3E}">
        <p14:creationId xmlns:p14="http://schemas.microsoft.com/office/powerpoint/2010/main" val="3126192651"/>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23:33 – 43 </a:t>
            </a:r>
            <a:endParaRPr lang="en-NZ" sz="3600" b="1" dirty="0">
              <a:solidFill>
                <a:schemeClr val="bg1"/>
              </a:solidFill>
            </a:endParaRPr>
          </a:p>
          <a:p>
            <a:pPr>
              <a:lnSpc>
                <a:spcPct val="100000"/>
              </a:lnSpc>
              <a:spcBef>
                <a:spcPts val="0"/>
              </a:spcBef>
            </a:pPr>
            <a:r>
              <a:rPr lang="en-NZ" sz="3400" b="1" dirty="0" smtClean="0">
                <a:solidFill>
                  <a:schemeClr val="bg1"/>
                </a:solidFill>
              </a:rPr>
              <a:t>Christ, our King</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dirty="0" smtClean="0">
                <a:solidFill>
                  <a:schemeClr val="bg1"/>
                </a:solidFill>
              </a:rPr>
              <a:t>	Leaders were corrupt – destroyed people</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i="1" dirty="0" smtClean="0">
                <a:solidFill>
                  <a:srgbClr val="FFFF00"/>
                </a:solidFill>
              </a:rPr>
              <a:t>V1 </a:t>
            </a:r>
            <a:r>
              <a:rPr lang="en-NZ" sz="3400" b="1" i="1" dirty="0">
                <a:solidFill>
                  <a:srgbClr val="FFFF00"/>
                </a:solidFill>
              </a:rPr>
              <a:t>“Woe to the shepherds who are destroying and scattering the sheep of my pasture!” declares the LORD. 2</a:t>
            </a:r>
            <a:r>
              <a:rPr lang="en-NZ" sz="3400" b="1" i="1" dirty="0" smtClean="0">
                <a:solidFill>
                  <a:srgbClr val="FFFF00"/>
                </a:solidFill>
              </a:rPr>
              <a:t>.... </a:t>
            </a:r>
            <a:r>
              <a:rPr lang="en-NZ" sz="3400" b="1" i="1" dirty="0">
                <a:solidFill>
                  <a:srgbClr val="FFFF00"/>
                </a:solidFill>
              </a:rPr>
              <a:t>I will bestow punishment on you...</a:t>
            </a:r>
            <a:endParaRPr lang="en-NZ" sz="3400" b="1" i="1" dirty="0" smtClean="0">
              <a:solidFill>
                <a:srgbClr val="FFFF00"/>
              </a:solidFill>
            </a:endParaRPr>
          </a:p>
          <a:p>
            <a:pPr algn="l">
              <a:lnSpc>
                <a:spcPct val="100000"/>
              </a:lnSpc>
              <a:spcBef>
                <a:spcPts val="0"/>
              </a:spcBef>
            </a:pPr>
            <a:endParaRPr lang="en-NZ" sz="3400" b="1" i="1" dirty="0">
              <a:solidFill>
                <a:srgbClr val="FFFF00"/>
              </a:solidFill>
            </a:endParaRPr>
          </a:p>
          <a:p>
            <a:pPr algn="l">
              <a:lnSpc>
                <a:spcPct val="100000"/>
              </a:lnSpc>
              <a:spcBef>
                <a:spcPts val="0"/>
              </a:spcBef>
            </a:pPr>
            <a:endParaRPr lang="en-NZ" sz="3400" b="1" i="1" dirty="0" smtClean="0">
              <a:solidFill>
                <a:srgbClr val="FFFF00"/>
              </a:solidFill>
            </a:endParaRPr>
          </a:p>
          <a:p>
            <a:pPr algn="l">
              <a:lnSpc>
                <a:spcPct val="100000"/>
              </a:lnSpc>
              <a:spcBef>
                <a:spcPts val="0"/>
              </a:spcBef>
            </a:pPr>
            <a:endParaRPr lang="en-NZ" sz="3400" b="1" i="1" dirty="0" smtClean="0">
              <a:solidFill>
                <a:srgbClr val="FFFF00"/>
              </a:solidFill>
            </a:endParaRPr>
          </a:p>
        </p:txBody>
      </p:sp>
    </p:spTree>
    <p:extLst>
      <p:ext uri="{BB962C8B-B14F-4D97-AF65-F5344CB8AC3E}">
        <p14:creationId xmlns:p14="http://schemas.microsoft.com/office/powerpoint/2010/main" val="2201749526"/>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Jeremiah 23:1 – 6 </a:t>
            </a:r>
            <a:endParaRPr lang="en-NZ" sz="3600" b="1" dirty="0">
              <a:solidFill>
                <a:schemeClr val="bg1"/>
              </a:solidFill>
            </a:endParaRPr>
          </a:p>
          <a:p>
            <a:pPr algn="l">
              <a:lnSpc>
                <a:spcPct val="100000"/>
              </a:lnSpc>
              <a:spcBef>
                <a:spcPts val="0"/>
              </a:spcBef>
            </a:pPr>
            <a:r>
              <a:rPr lang="en-NZ" sz="3400" b="1" dirty="0" smtClean="0">
                <a:solidFill>
                  <a:schemeClr val="bg1"/>
                </a:solidFill>
              </a:rPr>
              <a:t>1 How </a:t>
            </a:r>
            <a:r>
              <a:rPr lang="en-NZ" sz="3400" b="1" dirty="0">
                <a:solidFill>
                  <a:schemeClr val="bg1"/>
                </a:solidFill>
              </a:rPr>
              <a:t>terrible will be the Lord's judgment on those rulers who destroy and scatter his people! 2 This is what the Lord, the God of Israel, says about the rulers who were supposed to take care of his people: </a:t>
            </a:r>
            <a:endParaRPr lang="en-NZ" sz="3400" b="1" dirty="0" smtClean="0">
              <a:solidFill>
                <a:schemeClr val="bg1"/>
              </a:solidFill>
            </a:endParaRPr>
          </a:p>
          <a:p>
            <a:pPr algn="l">
              <a:lnSpc>
                <a:spcPct val="100000"/>
              </a:lnSpc>
              <a:spcBef>
                <a:spcPts val="0"/>
              </a:spcBef>
            </a:pPr>
            <a:r>
              <a:rPr lang="en-NZ" sz="3400" b="1" dirty="0">
                <a:solidFill>
                  <a:schemeClr val="bg1"/>
                </a:solidFill>
              </a:rPr>
              <a:t>	</a:t>
            </a:r>
            <a:r>
              <a:rPr lang="en-NZ" sz="3400" b="1" dirty="0" smtClean="0">
                <a:solidFill>
                  <a:schemeClr val="bg1"/>
                </a:solidFill>
              </a:rPr>
              <a:t>“</a:t>
            </a:r>
            <a:r>
              <a:rPr lang="en-NZ" sz="3400" b="1" dirty="0">
                <a:solidFill>
                  <a:schemeClr val="bg1"/>
                </a:solidFill>
              </a:rPr>
              <a:t>You have not taken care of my people; you </a:t>
            </a:r>
            <a:r>
              <a:rPr lang="en-NZ" sz="3400" b="1" dirty="0" smtClean="0">
                <a:solidFill>
                  <a:schemeClr val="bg1"/>
                </a:solidFill>
              </a:rPr>
              <a:t>	have </a:t>
            </a:r>
            <a:r>
              <a:rPr lang="en-NZ" sz="3400" b="1" dirty="0">
                <a:solidFill>
                  <a:schemeClr val="bg1"/>
                </a:solidFill>
              </a:rPr>
              <a:t>scattered them and driven them away. </a:t>
            </a:r>
            <a:r>
              <a:rPr lang="en-NZ" sz="3400" b="1" dirty="0" smtClean="0">
                <a:solidFill>
                  <a:schemeClr val="bg1"/>
                </a:solidFill>
              </a:rPr>
              <a:t>	Now </a:t>
            </a:r>
            <a:r>
              <a:rPr lang="en-NZ" sz="3400" b="1" dirty="0">
                <a:solidFill>
                  <a:schemeClr val="bg1"/>
                </a:solidFill>
              </a:rPr>
              <a:t>I am going to punish you for the evil </a:t>
            </a:r>
            <a:r>
              <a:rPr lang="en-NZ" sz="3400" b="1" dirty="0" smtClean="0">
                <a:solidFill>
                  <a:schemeClr val="bg1"/>
                </a:solidFill>
              </a:rPr>
              <a:t>	you </a:t>
            </a:r>
            <a:r>
              <a:rPr lang="en-NZ" sz="3400" b="1" dirty="0">
                <a:solidFill>
                  <a:schemeClr val="bg1"/>
                </a:solidFill>
              </a:rPr>
              <a:t>have done. </a:t>
            </a:r>
            <a:endParaRPr lang="en-NZ" sz="3400" b="1" dirty="0" smtClean="0">
              <a:solidFill>
                <a:schemeClr val="bg1"/>
              </a:solidFill>
            </a:endParaRPr>
          </a:p>
        </p:txBody>
      </p:sp>
    </p:spTree>
    <p:extLst>
      <p:ext uri="{BB962C8B-B14F-4D97-AF65-F5344CB8AC3E}">
        <p14:creationId xmlns:p14="http://schemas.microsoft.com/office/powerpoint/2010/main" val="223229393"/>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23:33 – 43 </a:t>
            </a:r>
            <a:endParaRPr lang="en-NZ" sz="3600" b="1" dirty="0">
              <a:solidFill>
                <a:schemeClr val="bg1"/>
              </a:solidFill>
            </a:endParaRPr>
          </a:p>
          <a:p>
            <a:pPr>
              <a:lnSpc>
                <a:spcPct val="100000"/>
              </a:lnSpc>
              <a:spcBef>
                <a:spcPts val="0"/>
              </a:spcBef>
            </a:pPr>
            <a:r>
              <a:rPr lang="en-NZ" sz="3400" b="1" dirty="0" smtClean="0">
                <a:solidFill>
                  <a:schemeClr val="bg1"/>
                </a:solidFill>
              </a:rPr>
              <a:t>Christ, our King</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dirty="0" smtClean="0">
                <a:solidFill>
                  <a:schemeClr val="bg1"/>
                </a:solidFill>
              </a:rPr>
              <a:t>	Leaders were corrupt – destroyed people</a:t>
            </a:r>
            <a:endParaRPr lang="en-NZ" sz="3400" b="1" dirty="0">
              <a:solidFill>
                <a:schemeClr val="bg1"/>
              </a:solidFill>
            </a:endParaRPr>
          </a:p>
          <a:p>
            <a:pPr algn="l">
              <a:lnSpc>
                <a:spcPct val="100000"/>
              </a:lnSpc>
              <a:spcBef>
                <a:spcPts val="0"/>
              </a:spcBef>
            </a:pPr>
            <a:r>
              <a:rPr lang="en-NZ" sz="3400" b="1" dirty="0" smtClean="0">
                <a:solidFill>
                  <a:schemeClr val="bg1"/>
                </a:solidFill>
              </a:rPr>
              <a:t>	Needed a good leader/king</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i="1" dirty="0" smtClean="0">
                <a:solidFill>
                  <a:srgbClr val="FFFF00"/>
                </a:solidFill>
              </a:rPr>
              <a:t>V1 </a:t>
            </a:r>
            <a:r>
              <a:rPr lang="en-NZ" sz="3400" b="1" i="1" dirty="0">
                <a:solidFill>
                  <a:srgbClr val="FFFF00"/>
                </a:solidFill>
              </a:rPr>
              <a:t>“Woe to the shepherds who are destroying and scattering the sheep of my pasture!” declares the LORD. 2</a:t>
            </a:r>
            <a:r>
              <a:rPr lang="en-NZ" sz="3400" b="1" i="1" dirty="0" smtClean="0">
                <a:solidFill>
                  <a:srgbClr val="FFFF00"/>
                </a:solidFill>
              </a:rPr>
              <a:t>.... </a:t>
            </a:r>
            <a:r>
              <a:rPr lang="en-NZ" sz="3400" b="1" i="1" dirty="0">
                <a:solidFill>
                  <a:srgbClr val="FFFF00"/>
                </a:solidFill>
              </a:rPr>
              <a:t>I will bestow punishment on you...</a:t>
            </a:r>
            <a:endParaRPr lang="en-NZ" sz="3400" b="1" i="1" dirty="0" smtClean="0">
              <a:solidFill>
                <a:srgbClr val="FFFF00"/>
              </a:solidFill>
            </a:endParaRPr>
          </a:p>
          <a:p>
            <a:pPr algn="l">
              <a:lnSpc>
                <a:spcPct val="100000"/>
              </a:lnSpc>
              <a:spcBef>
                <a:spcPts val="0"/>
              </a:spcBef>
            </a:pPr>
            <a:endParaRPr lang="en-NZ" sz="3400" b="1" i="1" dirty="0">
              <a:solidFill>
                <a:srgbClr val="FFFF00"/>
              </a:solidFill>
            </a:endParaRPr>
          </a:p>
          <a:p>
            <a:pPr algn="l">
              <a:lnSpc>
                <a:spcPct val="100000"/>
              </a:lnSpc>
              <a:spcBef>
                <a:spcPts val="0"/>
              </a:spcBef>
            </a:pPr>
            <a:endParaRPr lang="en-NZ" sz="3400" b="1" i="1" dirty="0" smtClean="0">
              <a:solidFill>
                <a:srgbClr val="FFFF00"/>
              </a:solidFill>
            </a:endParaRPr>
          </a:p>
          <a:p>
            <a:pPr algn="l">
              <a:lnSpc>
                <a:spcPct val="100000"/>
              </a:lnSpc>
              <a:spcBef>
                <a:spcPts val="0"/>
              </a:spcBef>
            </a:pPr>
            <a:endParaRPr lang="en-NZ" sz="3400" b="1" i="1" dirty="0" smtClean="0">
              <a:solidFill>
                <a:srgbClr val="FFFF00"/>
              </a:solidFill>
            </a:endParaRPr>
          </a:p>
        </p:txBody>
      </p:sp>
    </p:spTree>
    <p:extLst>
      <p:ext uri="{BB962C8B-B14F-4D97-AF65-F5344CB8AC3E}">
        <p14:creationId xmlns:p14="http://schemas.microsoft.com/office/powerpoint/2010/main" val="1375648378"/>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23:33 – 43 </a:t>
            </a:r>
            <a:endParaRPr lang="en-NZ" sz="3600" b="1" dirty="0">
              <a:solidFill>
                <a:schemeClr val="bg1"/>
              </a:solidFill>
            </a:endParaRPr>
          </a:p>
          <a:p>
            <a:pPr>
              <a:lnSpc>
                <a:spcPct val="100000"/>
              </a:lnSpc>
              <a:spcBef>
                <a:spcPts val="0"/>
              </a:spcBef>
            </a:pPr>
            <a:r>
              <a:rPr lang="en-NZ" sz="3400" b="1" dirty="0" smtClean="0">
                <a:solidFill>
                  <a:schemeClr val="bg1"/>
                </a:solidFill>
              </a:rPr>
              <a:t>Christ, our King</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dirty="0" smtClean="0">
                <a:solidFill>
                  <a:schemeClr val="bg1"/>
                </a:solidFill>
              </a:rPr>
              <a:t>	Leaders were corrupt – destroyed people</a:t>
            </a:r>
            <a:endParaRPr lang="en-NZ" sz="3400" b="1" dirty="0">
              <a:solidFill>
                <a:schemeClr val="bg1"/>
              </a:solidFill>
            </a:endParaRPr>
          </a:p>
          <a:p>
            <a:pPr algn="l">
              <a:lnSpc>
                <a:spcPct val="100000"/>
              </a:lnSpc>
              <a:spcBef>
                <a:spcPts val="0"/>
              </a:spcBef>
            </a:pPr>
            <a:r>
              <a:rPr lang="en-NZ" sz="3400" b="1" dirty="0" smtClean="0">
                <a:solidFill>
                  <a:schemeClr val="bg1"/>
                </a:solidFill>
              </a:rPr>
              <a:t>	Needed a good leader/king</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500" b="1" dirty="0">
              <a:solidFill>
                <a:schemeClr val="bg1"/>
              </a:solidFill>
            </a:endParaRPr>
          </a:p>
          <a:p>
            <a:pPr algn="l">
              <a:lnSpc>
                <a:spcPct val="100000"/>
              </a:lnSpc>
              <a:spcBef>
                <a:spcPts val="0"/>
              </a:spcBef>
            </a:pPr>
            <a:r>
              <a:rPr lang="en-NZ" sz="3400" b="1" i="1" dirty="0" smtClean="0">
                <a:solidFill>
                  <a:srgbClr val="FFFF00"/>
                </a:solidFill>
              </a:rPr>
              <a:t>V5 </a:t>
            </a:r>
            <a:r>
              <a:rPr lang="en-NZ" sz="3400" b="1" i="1" dirty="0">
                <a:solidFill>
                  <a:srgbClr val="FFFF00"/>
                </a:solidFill>
              </a:rPr>
              <a:t>....I will raise up to David a righteous Branch, a </a:t>
            </a:r>
            <a:r>
              <a:rPr lang="en-NZ" sz="3400" b="1" i="1" u="sng" dirty="0">
                <a:solidFill>
                  <a:srgbClr val="FFFF00"/>
                </a:solidFill>
              </a:rPr>
              <a:t>King</a:t>
            </a:r>
            <a:r>
              <a:rPr lang="en-NZ" sz="3400" b="1" i="1" dirty="0">
                <a:solidFill>
                  <a:srgbClr val="FFFF00"/>
                </a:solidFill>
              </a:rPr>
              <a:t> who will </a:t>
            </a:r>
            <a:r>
              <a:rPr lang="en-NZ" sz="3400" b="1" i="1" u="sng" dirty="0">
                <a:solidFill>
                  <a:srgbClr val="FFFF00"/>
                </a:solidFill>
              </a:rPr>
              <a:t>reign wisely </a:t>
            </a:r>
            <a:r>
              <a:rPr lang="en-NZ" sz="3400" b="1" i="1" dirty="0">
                <a:solidFill>
                  <a:srgbClr val="FFFF00"/>
                </a:solidFill>
              </a:rPr>
              <a:t>and </a:t>
            </a:r>
            <a:r>
              <a:rPr lang="en-NZ" sz="3400" b="1" i="1" u="sng" dirty="0">
                <a:solidFill>
                  <a:srgbClr val="FFFF00"/>
                </a:solidFill>
              </a:rPr>
              <a:t>do what is just and right</a:t>
            </a:r>
            <a:r>
              <a:rPr lang="en-NZ" sz="3400" b="1" i="1" dirty="0">
                <a:solidFill>
                  <a:srgbClr val="FFFF00"/>
                </a:solidFill>
              </a:rPr>
              <a:t> in the land.</a:t>
            </a:r>
          </a:p>
          <a:p>
            <a:pPr algn="l">
              <a:lnSpc>
                <a:spcPct val="100000"/>
              </a:lnSpc>
              <a:spcBef>
                <a:spcPts val="0"/>
              </a:spcBef>
            </a:pPr>
            <a:endParaRPr lang="en-NZ" sz="3400" b="1" i="1" dirty="0" smtClean="0">
              <a:solidFill>
                <a:srgbClr val="FFFF00"/>
              </a:solidFill>
            </a:endParaRPr>
          </a:p>
          <a:p>
            <a:pPr algn="l">
              <a:lnSpc>
                <a:spcPct val="100000"/>
              </a:lnSpc>
              <a:spcBef>
                <a:spcPts val="0"/>
              </a:spcBef>
            </a:pPr>
            <a:endParaRPr lang="en-NZ" sz="3400" b="1" i="1" dirty="0" smtClean="0">
              <a:solidFill>
                <a:srgbClr val="FFFF00"/>
              </a:solidFill>
            </a:endParaRPr>
          </a:p>
        </p:txBody>
      </p:sp>
    </p:spTree>
    <p:extLst>
      <p:ext uri="{BB962C8B-B14F-4D97-AF65-F5344CB8AC3E}">
        <p14:creationId xmlns:p14="http://schemas.microsoft.com/office/powerpoint/2010/main" val="1975162813"/>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23:33 – 43 </a:t>
            </a:r>
            <a:endParaRPr lang="en-NZ" sz="3600" b="1" dirty="0">
              <a:solidFill>
                <a:schemeClr val="bg1"/>
              </a:solidFill>
            </a:endParaRPr>
          </a:p>
          <a:p>
            <a:pPr>
              <a:lnSpc>
                <a:spcPct val="100000"/>
              </a:lnSpc>
              <a:spcBef>
                <a:spcPts val="0"/>
              </a:spcBef>
            </a:pPr>
            <a:r>
              <a:rPr lang="en-NZ" sz="3400" b="1" dirty="0" smtClean="0">
                <a:solidFill>
                  <a:schemeClr val="bg1"/>
                </a:solidFill>
              </a:rPr>
              <a:t>Christ, our King</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dirty="0" smtClean="0">
                <a:solidFill>
                  <a:schemeClr val="bg1"/>
                </a:solidFill>
              </a:rPr>
              <a:t>	</a:t>
            </a: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500" b="1" dirty="0">
              <a:solidFill>
                <a:schemeClr val="bg1"/>
              </a:solidFill>
            </a:endParaRPr>
          </a:p>
          <a:p>
            <a:pPr algn="l">
              <a:lnSpc>
                <a:spcPct val="100000"/>
              </a:lnSpc>
              <a:spcBef>
                <a:spcPts val="0"/>
              </a:spcBef>
            </a:pPr>
            <a:r>
              <a:rPr lang="en-NZ" sz="3400" b="1" i="1" dirty="0" smtClean="0">
                <a:solidFill>
                  <a:srgbClr val="FFFF00"/>
                </a:solidFill>
              </a:rPr>
              <a:t>V33 </a:t>
            </a:r>
            <a:r>
              <a:rPr lang="en-NZ" sz="3400" b="1" i="1" dirty="0">
                <a:solidFill>
                  <a:srgbClr val="FFFF00"/>
                </a:solidFill>
              </a:rPr>
              <a:t>When they came to the place called the Skull, there they crucified him, along with the criminals—one on his right, the other on his left. </a:t>
            </a:r>
            <a:endParaRPr lang="en-NZ" sz="3400" b="1" i="1" dirty="0" smtClean="0">
              <a:solidFill>
                <a:srgbClr val="FFFF00"/>
              </a:solidFill>
            </a:endParaRPr>
          </a:p>
          <a:p>
            <a:pPr algn="l">
              <a:lnSpc>
                <a:spcPct val="100000"/>
              </a:lnSpc>
              <a:spcBef>
                <a:spcPts val="0"/>
              </a:spcBef>
            </a:pPr>
            <a:endParaRPr lang="en-NZ" sz="3400" b="1" i="1" dirty="0" smtClean="0">
              <a:solidFill>
                <a:srgbClr val="FFFF00"/>
              </a:solidFill>
            </a:endParaRPr>
          </a:p>
        </p:txBody>
      </p:sp>
    </p:spTree>
    <p:extLst>
      <p:ext uri="{BB962C8B-B14F-4D97-AF65-F5344CB8AC3E}">
        <p14:creationId xmlns:p14="http://schemas.microsoft.com/office/powerpoint/2010/main" val="2423271304"/>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23:33 – 43 </a:t>
            </a:r>
            <a:endParaRPr lang="en-NZ" sz="3600" b="1" dirty="0">
              <a:solidFill>
                <a:schemeClr val="bg1"/>
              </a:solidFill>
            </a:endParaRPr>
          </a:p>
          <a:p>
            <a:pPr>
              <a:lnSpc>
                <a:spcPct val="100000"/>
              </a:lnSpc>
              <a:spcBef>
                <a:spcPts val="0"/>
              </a:spcBef>
            </a:pPr>
            <a:r>
              <a:rPr lang="en-NZ" sz="3400" b="1" dirty="0" smtClean="0">
                <a:solidFill>
                  <a:schemeClr val="bg1"/>
                </a:solidFill>
              </a:rPr>
              <a:t>Christ, our King</a:t>
            </a:r>
            <a:endParaRPr lang="en-NZ" sz="34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Came to be with us</a:t>
            </a:r>
          </a:p>
          <a:p>
            <a:pPr algn="l">
              <a:lnSpc>
                <a:spcPct val="100000"/>
              </a:lnSpc>
              <a:spcBef>
                <a:spcPts val="0"/>
              </a:spcBef>
            </a:pPr>
            <a:r>
              <a:rPr lang="en-NZ" sz="3400" b="1" dirty="0" smtClean="0">
                <a:solidFill>
                  <a:schemeClr val="bg1"/>
                </a:solidFill>
              </a:rPr>
              <a:t>	</a:t>
            </a: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500" b="1" dirty="0">
              <a:solidFill>
                <a:schemeClr val="bg1"/>
              </a:solidFill>
            </a:endParaRPr>
          </a:p>
          <a:p>
            <a:pPr algn="l">
              <a:lnSpc>
                <a:spcPct val="100000"/>
              </a:lnSpc>
              <a:spcBef>
                <a:spcPts val="0"/>
              </a:spcBef>
            </a:pPr>
            <a:r>
              <a:rPr lang="en-NZ" sz="3400" b="1" i="1" dirty="0" smtClean="0">
                <a:solidFill>
                  <a:srgbClr val="FFFF00"/>
                </a:solidFill>
              </a:rPr>
              <a:t>V33 </a:t>
            </a:r>
            <a:r>
              <a:rPr lang="en-NZ" sz="3400" b="1" i="1" dirty="0">
                <a:solidFill>
                  <a:srgbClr val="FFFF00"/>
                </a:solidFill>
              </a:rPr>
              <a:t>When they came to the place called the Skull, there they crucified him, along with the criminals—one on his right, the other on his left. </a:t>
            </a:r>
            <a:endParaRPr lang="en-NZ" sz="3400" b="1" i="1" dirty="0" smtClean="0">
              <a:solidFill>
                <a:srgbClr val="FFFF00"/>
              </a:solidFill>
            </a:endParaRPr>
          </a:p>
          <a:p>
            <a:pPr algn="l">
              <a:lnSpc>
                <a:spcPct val="100000"/>
              </a:lnSpc>
              <a:spcBef>
                <a:spcPts val="0"/>
              </a:spcBef>
            </a:pPr>
            <a:endParaRPr lang="en-NZ" sz="3400" b="1" i="1" dirty="0" smtClean="0">
              <a:solidFill>
                <a:srgbClr val="FFFF00"/>
              </a:solidFill>
            </a:endParaRPr>
          </a:p>
        </p:txBody>
      </p:sp>
    </p:spTree>
    <p:extLst>
      <p:ext uri="{BB962C8B-B14F-4D97-AF65-F5344CB8AC3E}">
        <p14:creationId xmlns:p14="http://schemas.microsoft.com/office/powerpoint/2010/main" val="1370309771"/>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23:33 – 43 </a:t>
            </a:r>
            <a:endParaRPr lang="en-NZ" sz="3600" b="1" dirty="0">
              <a:solidFill>
                <a:schemeClr val="bg1"/>
              </a:solidFill>
            </a:endParaRPr>
          </a:p>
          <a:p>
            <a:pPr>
              <a:lnSpc>
                <a:spcPct val="100000"/>
              </a:lnSpc>
              <a:spcBef>
                <a:spcPts val="0"/>
              </a:spcBef>
            </a:pPr>
            <a:r>
              <a:rPr lang="en-NZ" sz="3400" b="1" dirty="0" smtClean="0">
                <a:solidFill>
                  <a:schemeClr val="bg1"/>
                </a:solidFill>
              </a:rPr>
              <a:t>Christ, our King</a:t>
            </a:r>
            <a:endParaRPr lang="en-NZ" sz="34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Came to be with us</a:t>
            </a:r>
          </a:p>
          <a:p>
            <a:pPr algn="l">
              <a:lnSpc>
                <a:spcPct val="100000"/>
              </a:lnSpc>
              <a:spcBef>
                <a:spcPts val="0"/>
              </a:spcBef>
            </a:pPr>
            <a:r>
              <a:rPr lang="en-NZ" sz="3400" b="1" dirty="0" smtClean="0">
                <a:solidFill>
                  <a:schemeClr val="bg1"/>
                </a:solidFill>
              </a:rPr>
              <a:t>	</a:t>
            </a: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500" b="1" dirty="0">
              <a:solidFill>
                <a:schemeClr val="bg1"/>
              </a:solidFill>
            </a:endParaRPr>
          </a:p>
          <a:p>
            <a:pPr algn="l">
              <a:lnSpc>
                <a:spcPct val="100000"/>
              </a:lnSpc>
              <a:spcBef>
                <a:spcPts val="0"/>
              </a:spcBef>
            </a:pPr>
            <a:r>
              <a:rPr lang="en-NZ" sz="3400" b="1" i="1" dirty="0" smtClean="0">
                <a:solidFill>
                  <a:srgbClr val="FFFF00"/>
                </a:solidFill>
              </a:rPr>
              <a:t>V34 </a:t>
            </a:r>
            <a:r>
              <a:rPr lang="en-NZ" sz="3400" b="1" i="1" dirty="0">
                <a:solidFill>
                  <a:srgbClr val="FFFF00"/>
                </a:solidFill>
              </a:rPr>
              <a:t>Jesus said, “Father, forgive them, for they do not know what they are doing.” And they divided up his clothes by casting lots. </a:t>
            </a:r>
            <a:endParaRPr lang="en-NZ" sz="3400" b="1" i="1" dirty="0" smtClean="0">
              <a:solidFill>
                <a:srgbClr val="FFFF00"/>
              </a:solidFill>
            </a:endParaRPr>
          </a:p>
        </p:txBody>
      </p:sp>
    </p:spTree>
    <p:extLst>
      <p:ext uri="{BB962C8B-B14F-4D97-AF65-F5344CB8AC3E}">
        <p14:creationId xmlns:p14="http://schemas.microsoft.com/office/powerpoint/2010/main" val="2521488589"/>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23:33 – 43 </a:t>
            </a:r>
            <a:endParaRPr lang="en-NZ" sz="3600" b="1" dirty="0">
              <a:solidFill>
                <a:schemeClr val="bg1"/>
              </a:solidFill>
            </a:endParaRPr>
          </a:p>
          <a:p>
            <a:pPr>
              <a:lnSpc>
                <a:spcPct val="100000"/>
              </a:lnSpc>
              <a:spcBef>
                <a:spcPts val="0"/>
              </a:spcBef>
            </a:pPr>
            <a:r>
              <a:rPr lang="en-NZ" sz="3400" b="1" dirty="0" smtClean="0">
                <a:solidFill>
                  <a:schemeClr val="bg1"/>
                </a:solidFill>
              </a:rPr>
              <a:t>Christ, our King</a:t>
            </a:r>
            <a:endParaRPr lang="en-NZ" sz="34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Came to be with us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Intercedes for us	</a:t>
            </a: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500" b="1" dirty="0">
              <a:solidFill>
                <a:schemeClr val="bg1"/>
              </a:solidFill>
            </a:endParaRPr>
          </a:p>
          <a:p>
            <a:pPr algn="l">
              <a:lnSpc>
                <a:spcPct val="100000"/>
              </a:lnSpc>
              <a:spcBef>
                <a:spcPts val="0"/>
              </a:spcBef>
            </a:pPr>
            <a:r>
              <a:rPr lang="en-NZ" sz="3400" b="1" i="1" dirty="0" smtClean="0">
                <a:solidFill>
                  <a:srgbClr val="FFFF00"/>
                </a:solidFill>
              </a:rPr>
              <a:t>V34 </a:t>
            </a:r>
            <a:r>
              <a:rPr lang="en-NZ" sz="3400" b="1" i="1" dirty="0">
                <a:solidFill>
                  <a:srgbClr val="FFFF00"/>
                </a:solidFill>
              </a:rPr>
              <a:t>Jesus said, “Father, forgive them, for they do not know what they are doing.” And they divided up his clothes by casting lots. </a:t>
            </a:r>
            <a:endParaRPr lang="en-NZ" sz="3400" b="1" i="1" dirty="0" smtClean="0">
              <a:solidFill>
                <a:srgbClr val="FFFF00"/>
              </a:solidFill>
            </a:endParaRPr>
          </a:p>
        </p:txBody>
      </p:sp>
    </p:spTree>
    <p:extLst>
      <p:ext uri="{BB962C8B-B14F-4D97-AF65-F5344CB8AC3E}">
        <p14:creationId xmlns:p14="http://schemas.microsoft.com/office/powerpoint/2010/main" val="4143614666"/>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23:33 – 43 </a:t>
            </a:r>
            <a:endParaRPr lang="en-NZ" sz="3600" b="1" dirty="0">
              <a:solidFill>
                <a:schemeClr val="bg1"/>
              </a:solidFill>
            </a:endParaRPr>
          </a:p>
          <a:p>
            <a:pPr>
              <a:lnSpc>
                <a:spcPct val="100000"/>
              </a:lnSpc>
              <a:spcBef>
                <a:spcPts val="0"/>
              </a:spcBef>
            </a:pPr>
            <a:r>
              <a:rPr lang="en-NZ" sz="3400" b="1" dirty="0" smtClean="0">
                <a:solidFill>
                  <a:schemeClr val="bg1"/>
                </a:solidFill>
              </a:rPr>
              <a:t>Christ, our King</a:t>
            </a:r>
            <a:endParaRPr lang="en-NZ" sz="34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Came to be with us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Intercedes for us	</a:t>
            </a: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500" b="1" dirty="0">
              <a:solidFill>
                <a:schemeClr val="bg1"/>
              </a:solidFill>
            </a:endParaRPr>
          </a:p>
          <a:p>
            <a:pPr algn="l">
              <a:lnSpc>
                <a:spcPct val="100000"/>
              </a:lnSpc>
              <a:spcBef>
                <a:spcPts val="0"/>
              </a:spcBef>
            </a:pPr>
            <a:r>
              <a:rPr lang="en-NZ" sz="3400" b="1" i="1" dirty="0" smtClean="0">
                <a:solidFill>
                  <a:srgbClr val="FFFF00"/>
                </a:solidFill>
              </a:rPr>
              <a:t>V35 </a:t>
            </a:r>
            <a:r>
              <a:rPr lang="en-NZ" sz="3400" b="1" i="1" dirty="0">
                <a:solidFill>
                  <a:srgbClr val="FFFF00"/>
                </a:solidFill>
              </a:rPr>
              <a:t>The people stood watching, and the rulers even sneered at him. They said, “</a:t>
            </a:r>
            <a:r>
              <a:rPr lang="en-NZ" sz="3400" b="1" i="1" u="sng" dirty="0">
                <a:solidFill>
                  <a:srgbClr val="FFFF00"/>
                </a:solidFill>
              </a:rPr>
              <a:t>He saved others</a:t>
            </a:r>
            <a:r>
              <a:rPr lang="en-NZ" sz="3400" b="1" i="1" dirty="0">
                <a:solidFill>
                  <a:srgbClr val="FFFF00"/>
                </a:solidFill>
              </a:rPr>
              <a:t>; let him save himself if he is the Christ of God, the Chosen One.” </a:t>
            </a:r>
            <a:endParaRPr lang="en-NZ" sz="3400" b="1" i="1" dirty="0" smtClean="0">
              <a:solidFill>
                <a:srgbClr val="FFFF00"/>
              </a:solidFill>
            </a:endParaRPr>
          </a:p>
        </p:txBody>
      </p:sp>
    </p:spTree>
    <p:extLst>
      <p:ext uri="{BB962C8B-B14F-4D97-AF65-F5344CB8AC3E}">
        <p14:creationId xmlns:p14="http://schemas.microsoft.com/office/powerpoint/2010/main" val="86174103"/>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23:33 – 43 </a:t>
            </a:r>
            <a:endParaRPr lang="en-NZ" sz="3600" b="1" dirty="0">
              <a:solidFill>
                <a:schemeClr val="bg1"/>
              </a:solidFill>
            </a:endParaRPr>
          </a:p>
          <a:p>
            <a:pPr>
              <a:lnSpc>
                <a:spcPct val="100000"/>
              </a:lnSpc>
              <a:spcBef>
                <a:spcPts val="0"/>
              </a:spcBef>
            </a:pPr>
            <a:r>
              <a:rPr lang="en-NZ" sz="3400" b="1" dirty="0" smtClean="0">
                <a:solidFill>
                  <a:schemeClr val="bg1"/>
                </a:solidFill>
              </a:rPr>
              <a:t>Christ, our King</a:t>
            </a:r>
            <a:endParaRPr lang="en-NZ" sz="34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Came to be with us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Intercedes for us	</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Came to save us</a:t>
            </a: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500" b="1" dirty="0">
              <a:solidFill>
                <a:schemeClr val="bg1"/>
              </a:solidFill>
            </a:endParaRPr>
          </a:p>
          <a:p>
            <a:pPr algn="l">
              <a:lnSpc>
                <a:spcPct val="100000"/>
              </a:lnSpc>
              <a:spcBef>
                <a:spcPts val="0"/>
              </a:spcBef>
            </a:pPr>
            <a:r>
              <a:rPr lang="en-NZ" sz="3400" b="1" i="1" dirty="0" smtClean="0">
                <a:solidFill>
                  <a:srgbClr val="FFFF00"/>
                </a:solidFill>
              </a:rPr>
              <a:t>V35 </a:t>
            </a:r>
            <a:r>
              <a:rPr lang="en-NZ" sz="3400" b="1" i="1" dirty="0">
                <a:solidFill>
                  <a:srgbClr val="FFFF00"/>
                </a:solidFill>
              </a:rPr>
              <a:t>The people stood watching, and the rulers even sneered at him. They said, “</a:t>
            </a:r>
            <a:r>
              <a:rPr lang="en-NZ" sz="3400" b="1" i="1" u="sng" dirty="0">
                <a:solidFill>
                  <a:srgbClr val="FFFF00"/>
                </a:solidFill>
              </a:rPr>
              <a:t>He saved others</a:t>
            </a:r>
            <a:r>
              <a:rPr lang="en-NZ" sz="3400" b="1" i="1" dirty="0">
                <a:solidFill>
                  <a:srgbClr val="FFFF00"/>
                </a:solidFill>
              </a:rPr>
              <a:t>; let him save himself if he is the Christ of God, the Chosen One.” </a:t>
            </a:r>
            <a:endParaRPr lang="en-NZ" sz="3400" b="1" i="1" dirty="0" smtClean="0">
              <a:solidFill>
                <a:srgbClr val="FFFF00"/>
              </a:solidFill>
            </a:endParaRPr>
          </a:p>
        </p:txBody>
      </p:sp>
    </p:spTree>
    <p:extLst>
      <p:ext uri="{BB962C8B-B14F-4D97-AF65-F5344CB8AC3E}">
        <p14:creationId xmlns:p14="http://schemas.microsoft.com/office/powerpoint/2010/main" val="3774052867"/>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23:33 – 43 </a:t>
            </a:r>
            <a:endParaRPr lang="en-NZ" sz="3600" b="1" dirty="0">
              <a:solidFill>
                <a:schemeClr val="bg1"/>
              </a:solidFill>
            </a:endParaRPr>
          </a:p>
          <a:p>
            <a:pPr>
              <a:lnSpc>
                <a:spcPct val="100000"/>
              </a:lnSpc>
              <a:spcBef>
                <a:spcPts val="0"/>
              </a:spcBef>
            </a:pPr>
            <a:r>
              <a:rPr lang="en-NZ" sz="3400" b="1" dirty="0" smtClean="0">
                <a:solidFill>
                  <a:schemeClr val="bg1"/>
                </a:solidFill>
              </a:rPr>
              <a:t>Christ, our King</a:t>
            </a:r>
            <a:endParaRPr lang="en-NZ" sz="34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Came to be with us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Intercedes for us	</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Came to save us</a:t>
            </a:r>
          </a:p>
          <a:p>
            <a:pPr algn="l">
              <a:lnSpc>
                <a:spcPct val="100000"/>
              </a:lnSpc>
              <a:spcBef>
                <a:spcPts val="0"/>
              </a:spcBef>
            </a:pPr>
            <a:endParaRPr lang="en-NZ" sz="3400" b="1" dirty="0" smtClean="0">
              <a:solidFill>
                <a:schemeClr val="bg1"/>
              </a:solidFill>
            </a:endParaRPr>
          </a:p>
          <a:p>
            <a:pPr marL="457200" indent="-457200" algn="l">
              <a:lnSpc>
                <a:spcPct val="100000"/>
              </a:lnSpc>
              <a:spcBef>
                <a:spcPts val="0"/>
              </a:spcBef>
              <a:buFontTx/>
              <a:buChar char="-"/>
            </a:pPr>
            <a:r>
              <a:rPr lang="en-NZ" sz="3400" b="1" dirty="0" smtClean="0">
                <a:solidFill>
                  <a:schemeClr val="bg1"/>
                </a:solidFill>
              </a:rPr>
              <a:t>We, his people</a:t>
            </a:r>
          </a:p>
          <a:p>
            <a:pPr algn="l">
              <a:lnSpc>
                <a:spcPct val="100000"/>
              </a:lnSpc>
              <a:spcBef>
                <a:spcPts val="0"/>
              </a:spcBef>
            </a:pPr>
            <a:r>
              <a:rPr lang="en-NZ" sz="3400" b="1" dirty="0">
                <a:solidFill>
                  <a:schemeClr val="bg1"/>
                </a:solidFill>
              </a:rPr>
              <a:t>	</a:t>
            </a:r>
            <a:r>
              <a:rPr lang="en-NZ" sz="3400" b="1" dirty="0" smtClean="0">
                <a:solidFill>
                  <a:schemeClr val="bg1"/>
                </a:solidFill>
              </a:rPr>
              <a:t>- obey and serve him</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500" b="1" dirty="0">
              <a:solidFill>
                <a:schemeClr val="bg1"/>
              </a:solidFill>
            </a:endParaRPr>
          </a:p>
        </p:txBody>
      </p:sp>
    </p:spTree>
    <p:extLst>
      <p:ext uri="{BB962C8B-B14F-4D97-AF65-F5344CB8AC3E}">
        <p14:creationId xmlns:p14="http://schemas.microsoft.com/office/powerpoint/2010/main" val="1461195609"/>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23:33 – 43 </a:t>
            </a:r>
            <a:endParaRPr lang="en-NZ" sz="3600" b="1" dirty="0">
              <a:solidFill>
                <a:schemeClr val="bg1"/>
              </a:solidFill>
            </a:endParaRPr>
          </a:p>
          <a:p>
            <a:pPr>
              <a:lnSpc>
                <a:spcPct val="100000"/>
              </a:lnSpc>
              <a:spcBef>
                <a:spcPts val="0"/>
              </a:spcBef>
            </a:pPr>
            <a:r>
              <a:rPr lang="en-NZ" sz="3400" b="1" dirty="0" smtClean="0">
                <a:solidFill>
                  <a:schemeClr val="bg1"/>
                </a:solidFill>
              </a:rPr>
              <a:t>Christ, our King</a:t>
            </a:r>
            <a:endParaRPr lang="en-NZ" sz="34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Came to be with us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Intercedes for us	</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Came to save us</a:t>
            </a:r>
          </a:p>
          <a:p>
            <a:pPr algn="l">
              <a:lnSpc>
                <a:spcPct val="100000"/>
              </a:lnSpc>
              <a:spcBef>
                <a:spcPts val="0"/>
              </a:spcBef>
            </a:pPr>
            <a:endParaRPr lang="en-NZ" sz="3400" b="1" dirty="0" smtClean="0">
              <a:solidFill>
                <a:schemeClr val="bg1"/>
              </a:solidFill>
            </a:endParaRPr>
          </a:p>
          <a:p>
            <a:pPr marL="457200" indent="-457200" algn="l">
              <a:lnSpc>
                <a:spcPct val="100000"/>
              </a:lnSpc>
              <a:spcBef>
                <a:spcPts val="0"/>
              </a:spcBef>
              <a:buFontTx/>
              <a:buChar char="-"/>
            </a:pPr>
            <a:r>
              <a:rPr lang="en-NZ" sz="3400" b="1" dirty="0" smtClean="0">
                <a:solidFill>
                  <a:schemeClr val="bg1"/>
                </a:solidFill>
              </a:rPr>
              <a:t>We, his people</a:t>
            </a:r>
          </a:p>
          <a:p>
            <a:pPr algn="l">
              <a:lnSpc>
                <a:spcPct val="100000"/>
              </a:lnSpc>
              <a:spcBef>
                <a:spcPts val="0"/>
              </a:spcBef>
            </a:pPr>
            <a:r>
              <a:rPr lang="en-NZ" sz="3400" b="1" dirty="0">
                <a:solidFill>
                  <a:schemeClr val="bg1"/>
                </a:solidFill>
              </a:rPr>
              <a:t>	</a:t>
            </a:r>
            <a:r>
              <a:rPr lang="en-NZ" sz="3400" b="1" dirty="0" smtClean="0">
                <a:solidFill>
                  <a:schemeClr val="bg1"/>
                </a:solidFill>
              </a:rPr>
              <a:t>- obey and serve him</a:t>
            </a:r>
          </a:p>
          <a:p>
            <a:pPr algn="l">
              <a:lnSpc>
                <a:spcPct val="100000"/>
              </a:lnSpc>
              <a:spcBef>
                <a:spcPts val="0"/>
              </a:spcBef>
            </a:pPr>
            <a:r>
              <a:rPr lang="en-NZ" sz="3400" b="1" dirty="0">
                <a:solidFill>
                  <a:schemeClr val="bg1"/>
                </a:solidFill>
              </a:rPr>
              <a:t>	</a:t>
            </a:r>
            <a:r>
              <a:rPr lang="en-NZ" sz="3400" b="1" dirty="0" smtClean="0">
                <a:solidFill>
                  <a:schemeClr val="bg1"/>
                </a:solidFill>
              </a:rPr>
              <a:t>- do his work in the world</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500" b="1" dirty="0">
              <a:solidFill>
                <a:schemeClr val="bg1"/>
              </a:solidFill>
            </a:endParaRPr>
          </a:p>
        </p:txBody>
      </p:sp>
    </p:spTree>
    <p:extLst>
      <p:ext uri="{BB962C8B-B14F-4D97-AF65-F5344CB8AC3E}">
        <p14:creationId xmlns:p14="http://schemas.microsoft.com/office/powerpoint/2010/main" val="2534829435"/>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Jeremiah 23:1 – 6 </a:t>
            </a:r>
            <a:endParaRPr lang="en-NZ" sz="3600" b="1" dirty="0">
              <a:solidFill>
                <a:schemeClr val="bg1"/>
              </a:solidFill>
            </a:endParaRPr>
          </a:p>
          <a:p>
            <a:pPr algn="l">
              <a:lnSpc>
                <a:spcPct val="100000"/>
              </a:lnSpc>
              <a:spcBef>
                <a:spcPts val="0"/>
              </a:spcBef>
            </a:pPr>
            <a:r>
              <a:rPr lang="en-NZ" sz="3400" b="1" dirty="0" smtClean="0">
                <a:solidFill>
                  <a:schemeClr val="bg1"/>
                </a:solidFill>
              </a:rPr>
              <a:t>	3 </a:t>
            </a:r>
            <a:r>
              <a:rPr lang="en-NZ" sz="3400" b="1" dirty="0">
                <a:solidFill>
                  <a:schemeClr val="bg1"/>
                </a:solidFill>
              </a:rPr>
              <a:t>I will gather the rest of my people from </a:t>
            </a:r>
            <a:r>
              <a:rPr lang="en-NZ" sz="3400" b="1" dirty="0" smtClean="0">
                <a:solidFill>
                  <a:schemeClr val="bg1"/>
                </a:solidFill>
              </a:rPr>
              <a:t>	the </a:t>
            </a:r>
            <a:r>
              <a:rPr lang="en-NZ" sz="3400" b="1" dirty="0">
                <a:solidFill>
                  <a:schemeClr val="bg1"/>
                </a:solidFill>
              </a:rPr>
              <a:t>countries where I have scattered them, </a:t>
            </a:r>
            <a:r>
              <a:rPr lang="en-NZ" sz="3400" b="1" dirty="0" smtClean="0">
                <a:solidFill>
                  <a:schemeClr val="bg1"/>
                </a:solidFill>
              </a:rPr>
              <a:t>	and </a:t>
            </a:r>
            <a:r>
              <a:rPr lang="en-NZ" sz="3400" b="1" dirty="0">
                <a:solidFill>
                  <a:schemeClr val="bg1"/>
                </a:solidFill>
              </a:rPr>
              <a:t>I will bring them back to their </a:t>
            </a:r>
            <a:r>
              <a:rPr lang="en-NZ" sz="3400" b="1" dirty="0" smtClean="0">
                <a:solidFill>
                  <a:schemeClr val="bg1"/>
                </a:solidFill>
              </a:rPr>
              <a:t>	homeland</a:t>
            </a:r>
            <a:r>
              <a:rPr lang="en-NZ" sz="3400" b="1" dirty="0">
                <a:solidFill>
                  <a:schemeClr val="bg1"/>
                </a:solidFill>
              </a:rPr>
              <a:t>. They will have many children </a:t>
            </a:r>
            <a:r>
              <a:rPr lang="en-NZ" sz="3400" b="1" dirty="0" smtClean="0">
                <a:solidFill>
                  <a:schemeClr val="bg1"/>
                </a:solidFill>
              </a:rPr>
              <a:t>	and </a:t>
            </a:r>
            <a:r>
              <a:rPr lang="en-NZ" sz="3400" b="1" dirty="0">
                <a:solidFill>
                  <a:schemeClr val="bg1"/>
                </a:solidFill>
              </a:rPr>
              <a:t>increase in number. 4 I will appoint </a:t>
            </a:r>
            <a:r>
              <a:rPr lang="en-NZ" sz="3400" b="1" dirty="0" smtClean="0">
                <a:solidFill>
                  <a:schemeClr val="bg1"/>
                </a:solidFill>
              </a:rPr>
              <a:t>	rulers </a:t>
            </a:r>
            <a:r>
              <a:rPr lang="en-NZ" sz="3400" b="1" dirty="0">
                <a:solidFill>
                  <a:schemeClr val="bg1"/>
                </a:solidFill>
              </a:rPr>
              <a:t>to take care of them. My people will </a:t>
            </a:r>
            <a:r>
              <a:rPr lang="en-NZ" sz="3400" b="1" dirty="0" smtClean="0">
                <a:solidFill>
                  <a:schemeClr val="bg1"/>
                </a:solidFill>
              </a:rPr>
              <a:t>	no </a:t>
            </a:r>
            <a:r>
              <a:rPr lang="en-NZ" sz="3400" b="1" dirty="0">
                <a:solidFill>
                  <a:schemeClr val="bg1"/>
                </a:solidFill>
              </a:rPr>
              <a:t>longer be afraid or terrified, and I will </a:t>
            </a:r>
            <a:r>
              <a:rPr lang="en-NZ" sz="3400" b="1" dirty="0" smtClean="0">
                <a:solidFill>
                  <a:schemeClr val="bg1"/>
                </a:solidFill>
              </a:rPr>
              <a:t>	not </a:t>
            </a:r>
            <a:r>
              <a:rPr lang="en-NZ" sz="3400" b="1" dirty="0">
                <a:solidFill>
                  <a:schemeClr val="bg1"/>
                </a:solidFill>
              </a:rPr>
              <a:t>punish them again.[a] I, the Lord, have </a:t>
            </a:r>
            <a:r>
              <a:rPr lang="en-NZ" sz="3400" b="1" dirty="0" smtClean="0">
                <a:solidFill>
                  <a:schemeClr val="bg1"/>
                </a:solidFill>
              </a:rPr>
              <a:t>	spoken.”</a:t>
            </a:r>
          </a:p>
        </p:txBody>
      </p:sp>
    </p:spTree>
    <p:extLst>
      <p:ext uri="{BB962C8B-B14F-4D97-AF65-F5344CB8AC3E}">
        <p14:creationId xmlns:p14="http://schemas.microsoft.com/office/powerpoint/2010/main" val="557253118"/>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23:33 – 43 </a:t>
            </a:r>
            <a:endParaRPr lang="en-NZ" sz="3600" b="1" dirty="0">
              <a:solidFill>
                <a:schemeClr val="bg1"/>
              </a:solidFill>
            </a:endParaRPr>
          </a:p>
          <a:p>
            <a:pPr>
              <a:lnSpc>
                <a:spcPct val="100000"/>
              </a:lnSpc>
              <a:spcBef>
                <a:spcPts val="0"/>
              </a:spcBef>
            </a:pPr>
            <a:r>
              <a:rPr lang="en-NZ" sz="3400" b="1" dirty="0" smtClean="0">
                <a:solidFill>
                  <a:schemeClr val="bg1"/>
                </a:solidFill>
              </a:rPr>
              <a:t>Christ, our King</a:t>
            </a:r>
            <a:endParaRPr lang="en-NZ" sz="34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Came to be with us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Intercedes for us	</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Came to save us</a:t>
            </a:r>
          </a:p>
          <a:p>
            <a:pPr algn="l">
              <a:lnSpc>
                <a:spcPct val="100000"/>
              </a:lnSpc>
              <a:spcBef>
                <a:spcPts val="0"/>
              </a:spcBef>
            </a:pPr>
            <a:endParaRPr lang="en-NZ" sz="3400" b="1" dirty="0" smtClean="0">
              <a:solidFill>
                <a:schemeClr val="bg1"/>
              </a:solidFill>
            </a:endParaRPr>
          </a:p>
          <a:p>
            <a:pPr marL="457200" indent="-457200" algn="l">
              <a:lnSpc>
                <a:spcPct val="100000"/>
              </a:lnSpc>
              <a:spcBef>
                <a:spcPts val="0"/>
              </a:spcBef>
              <a:buFontTx/>
              <a:buChar char="-"/>
            </a:pPr>
            <a:r>
              <a:rPr lang="en-NZ" sz="3400" b="1" dirty="0" smtClean="0">
                <a:solidFill>
                  <a:schemeClr val="bg1"/>
                </a:solidFill>
              </a:rPr>
              <a:t>We, his people</a:t>
            </a:r>
          </a:p>
          <a:p>
            <a:pPr algn="l">
              <a:lnSpc>
                <a:spcPct val="100000"/>
              </a:lnSpc>
              <a:spcBef>
                <a:spcPts val="0"/>
              </a:spcBef>
            </a:pPr>
            <a:r>
              <a:rPr lang="en-NZ" sz="3400" b="1" dirty="0">
                <a:solidFill>
                  <a:schemeClr val="bg1"/>
                </a:solidFill>
              </a:rPr>
              <a:t>	</a:t>
            </a:r>
            <a:r>
              <a:rPr lang="en-NZ" sz="3400" b="1" dirty="0" smtClean="0">
                <a:solidFill>
                  <a:schemeClr val="bg1"/>
                </a:solidFill>
              </a:rPr>
              <a:t>- obey and serve him</a:t>
            </a:r>
          </a:p>
          <a:p>
            <a:pPr algn="l">
              <a:lnSpc>
                <a:spcPct val="100000"/>
              </a:lnSpc>
              <a:spcBef>
                <a:spcPts val="0"/>
              </a:spcBef>
            </a:pPr>
            <a:r>
              <a:rPr lang="en-NZ" sz="3400" b="1" dirty="0">
                <a:solidFill>
                  <a:schemeClr val="bg1"/>
                </a:solidFill>
              </a:rPr>
              <a:t>	</a:t>
            </a:r>
            <a:r>
              <a:rPr lang="en-NZ" sz="3400" b="1" dirty="0" smtClean="0">
                <a:solidFill>
                  <a:schemeClr val="bg1"/>
                </a:solidFill>
              </a:rPr>
              <a:t>- do his work in the world</a:t>
            </a:r>
            <a:endParaRPr lang="en-NZ" sz="3400" b="1" dirty="0">
              <a:solidFill>
                <a:schemeClr val="bg1"/>
              </a:solidFill>
            </a:endParaRPr>
          </a:p>
          <a:p>
            <a:pPr algn="l">
              <a:lnSpc>
                <a:spcPct val="100000"/>
              </a:lnSpc>
              <a:spcBef>
                <a:spcPts val="0"/>
              </a:spcBef>
            </a:pPr>
            <a:r>
              <a:rPr lang="en-NZ" sz="3400" b="1" dirty="0" smtClean="0">
                <a:solidFill>
                  <a:schemeClr val="bg1"/>
                </a:solidFill>
              </a:rPr>
              <a:t>	</a:t>
            </a:r>
            <a:r>
              <a:rPr lang="en-NZ" sz="3400" b="1" smtClean="0">
                <a:solidFill>
                  <a:schemeClr val="bg1"/>
                </a:solidFill>
              </a:rPr>
              <a:t>- give him our all</a:t>
            </a:r>
            <a:endParaRPr lang="en-NZ" sz="3400" b="1" dirty="0" smtClean="0">
              <a:solidFill>
                <a:schemeClr val="bg1"/>
              </a:solidFill>
            </a:endParaRPr>
          </a:p>
          <a:p>
            <a:pPr algn="l">
              <a:lnSpc>
                <a:spcPct val="100000"/>
              </a:lnSpc>
              <a:spcBef>
                <a:spcPts val="0"/>
              </a:spcBef>
            </a:pPr>
            <a:endParaRPr lang="en-NZ" sz="1500" b="1" dirty="0">
              <a:solidFill>
                <a:schemeClr val="bg1"/>
              </a:solidFill>
            </a:endParaRPr>
          </a:p>
        </p:txBody>
      </p:sp>
    </p:spTree>
    <p:extLst>
      <p:ext uri="{BB962C8B-B14F-4D97-AF65-F5344CB8AC3E}">
        <p14:creationId xmlns:p14="http://schemas.microsoft.com/office/powerpoint/2010/main" val="4248639528"/>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Jeremiah 23:1 – 6 </a:t>
            </a:r>
            <a:endParaRPr lang="en-NZ" sz="3600" b="1" dirty="0">
              <a:solidFill>
                <a:schemeClr val="bg1"/>
              </a:solidFill>
            </a:endParaRPr>
          </a:p>
          <a:p>
            <a:pPr algn="l">
              <a:lnSpc>
                <a:spcPct val="100000"/>
              </a:lnSpc>
              <a:spcBef>
                <a:spcPts val="0"/>
              </a:spcBef>
            </a:pPr>
            <a:r>
              <a:rPr lang="en-NZ" sz="3400" b="1" dirty="0" smtClean="0">
                <a:solidFill>
                  <a:schemeClr val="bg1"/>
                </a:solidFill>
              </a:rPr>
              <a:t>5 </a:t>
            </a:r>
            <a:r>
              <a:rPr lang="en-NZ" sz="3400" b="1" dirty="0">
                <a:solidFill>
                  <a:schemeClr val="bg1"/>
                </a:solidFill>
              </a:rPr>
              <a:t>The Lord says, </a:t>
            </a:r>
            <a:endParaRPr lang="en-NZ" sz="3400" b="1" dirty="0" smtClean="0">
              <a:solidFill>
                <a:schemeClr val="bg1"/>
              </a:solidFill>
            </a:endParaRPr>
          </a:p>
          <a:p>
            <a:pPr algn="l">
              <a:lnSpc>
                <a:spcPct val="100000"/>
              </a:lnSpc>
              <a:spcBef>
                <a:spcPts val="0"/>
              </a:spcBef>
            </a:pPr>
            <a:r>
              <a:rPr lang="en-NZ" sz="3400" b="1" dirty="0">
                <a:solidFill>
                  <a:schemeClr val="bg1"/>
                </a:solidFill>
              </a:rPr>
              <a:t>	</a:t>
            </a:r>
            <a:r>
              <a:rPr lang="en-NZ" sz="3400" b="1" dirty="0" smtClean="0">
                <a:solidFill>
                  <a:schemeClr val="bg1"/>
                </a:solidFill>
              </a:rPr>
              <a:t>“</a:t>
            </a:r>
            <a:r>
              <a:rPr lang="en-NZ" sz="3400" b="1" dirty="0">
                <a:solidFill>
                  <a:schemeClr val="bg1"/>
                </a:solidFill>
              </a:rPr>
              <a:t>The time is coming when I will choose as </a:t>
            </a:r>
            <a:r>
              <a:rPr lang="en-NZ" sz="3400" b="1" dirty="0" smtClean="0">
                <a:solidFill>
                  <a:schemeClr val="bg1"/>
                </a:solidFill>
              </a:rPr>
              <a:t>	king, </a:t>
            </a:r>
            <a:r>
              <a:rPr lang="en-NZ" sz="3400" b="1" dirty="0">
                <a:solidFill>
                  <a:schemeClr val="bg1"/>
                </a:solidFill>
              </a:rPr>
              <a:t>a righteous descendant of David. That </a:t>
            </a:r>
            <a:r>
              <a:rPr lang="en-NZ" sz="3400" b="1" dirty="0" smtClean="0">
                <a:solidFill>
                  <a:schemeClr val="bg1"/>
                </a:solidFill>
              </a:rPr>
              <a:t>	king </a:t>
            </a:r>
            <a:r>
              <a:rPr lang="en-NZ" sz="3400" b="1" dirty="0">
                <a:solidFill>
                  <a:schemeClr val="bg1"/>
                </a:solidFill>
              </a:rPr>
              <a:t>will rule wisely and do what is right </a:t>
            </a:r>
            <a:r>
              <a:rPr lang="en-NZ" sz="3400" b="1" dirty="0" smtClean="0">
                <a:solidFill>
                  <a:schemeClr val="bg1"/>
                </a:solidFill>
              </a:rPr>
              <a:t>	and </a:t>
            </a:r>
            <a:r>
              <a:rPr lang="en-NZ" sz="3400" b="1" dirty="0">
                <a:solidFill>
                  <a:schemeClr val="bg1"/>
                </a:solidFill>
              </a:rPr>
              <a:t>just throughout the land. 6 When he is </a:t>
            </a:r>
            <a:r>
              <a:rPr lang="en-NZ" sz="3400" b="1" dirty="0" smtClean="0">
                <a:solidFill>
                  <a:schemeClr val="bg1"/>
                </a:solidFill>
              </a:rPr>
              <a:t>	king</a:t>
            </a:r>
            <a:r>
              <a:rPr lang="en-NZ" sz="3400" b="1" dirty="0">
                <a:solidFill>
                  <a:schemeClr val="bg1"/>
                </a:solidFill>
              </a:rPr>
              <a:t>, the people of Judah will be safe, and </a:t>
            </a:r>
            <a:r>
              <a:rPr lang="en-NZ" sz="3400" b="1" dirty="0" smtClean="0">
                <a:solidFill>
                  <a:schemeClr val="bg1"/>
                </a:solidFill>
              </a:rPr>
              <a:t>	the </a:t>
            </a:r>
            <a:r>
              <a:rPr lang="en-NZ" sz="3400" b="1" dirty="0">
                <a:solidFill>
                  <a:schemeClr val="bg1"/>
                </a:solidFill>
              </a:rPr>
              <a:t>people of Israel will live in peace. He </a:t>
            </a:r>
            <a:r>
              <a:rPr lang="en-NZ" sz="3400" b="1" dirty="0" smtClean="0">
                <a:solidFill>
                  <a:schemeClr val="bg1"/>
                </a:solidFill>
              </a:rPr>
              <a:t>	will </a:t>
            </a:r>
            <a:r>
              <a:rPr lang="en-NZ" sz="3400" b="1" dirty="0">
                <a:solidFill>
                  <a:schemeClr val="bg1"/>
                </a:solidFill>
              </a:rPr>
              <a:t>be called ‘The Lord Our Salvation.’</a:t>
            </a:r>
            <a:endParaRPr lang="en-NZ" sz="3400" b="1" dirty="0" smtClean="0">
              <a:solidFill>
                <a:schemeClr val="bg1"/>
              </a:solidFill>
            </a:endParaRPr>
          </a:p>
        </p:txBody>
      </p:sp>
    </p:spTree>
    <p:extLst>
      <p:ext uri="{BB962C8B-B14F-4D97-AF65-F5344CB8AC3E}">
        <p14:creationId xmlns:p14="http://schemas.microsoft.com/office/powerpoint/2010/main" val="34387621"/>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2708" y="140819"/>
            <a:ext cx="8976048" cy="6615404"/>
          </a:xfrm>
        </p:spPr>
        <p:txBody>
          <a:bodyPr>
            <a:noAutofit/>
          </a:bodyPr>
          <a:lstStyle/>
          <a:p>
            <a:pPr>
              <a:lnSpc>
                <a:spcPct val="100000"/>
              </a:lnSpc>
              <a:spcBef>
                <a:spcPts val="0"/>
              </a:spcBef>
            </a:pPr>
            <a:endParaRPr lang="en-NZ" sz="4000" b="1" dirty="0" smtClean="0">
              <a:solidFill>
                <a:schemeClr val="bg1"/>
              </a:solidFill>
            </a:endParaRPr>
          </a:p>
          <a:p>
            <a:pPr>
              <a:lnSpc>
                <a:spcPct val="100000"/>
              </a:lnSpc>
              <a:spcBef>
                <a:spcPts val="0"/>
              </a:spcBef>
            </a:pPr>
            <a:endParaRPr lang="en-NZ" sz="4000" b="1" dirty="0" smtClean="0">
              <a:solidFill>
                <a:schemeClr val="bg1"/>
              </a:solidFill>
            </a:endParaRPr>
          </a:p>
          <a:p>
            <a:pPr>
              <a:lnSpc>
                <a:spcPct val="100000"/>
              </a:lnSpc>
              <a:spcBef>
                <a:spcPts val="0"/>
              </a:spcBef>
            </a:pPr>
            <a:endParaRPr lang="en-NZ" sz="4000" b="1" dirty="0">
              <a:solidFill>
                <a:schemeClr val="bg1"/>
              </a:solidFill>
            </a:endParaRPr>
          </a:p>
          <a:p>
            <a:pPr>
              <a:lnSpc>
                <a:spcPct val="100000"/>
              </a:lnSpc>
              <a:spcBef>
                <a:spcPts val="0"/>
              </a:spcBef>
            </a:pPr>
            <a:r>
              <a:rPr lang="en-NZ" sz="4000" b="1" dirty="0" smtClean="0">
                <a:solidFill>
                  <a:schemeClr val="bg1"/>
                </a:solidFill>
              </a:rPr>
              <a:t>Gospel Reading: </a:t>
            </a:r>
          </a:p>
          <a:p>
            <a:pPr>
              <a:lnSpc>
                <a:spcPct val="100000"/>
              </a:lnSpc>
              <a:spcBef>
                <a:spcPts val="0"/>
              </a:spcBef>
            </a:pPr>
            <a:r>
              <a:rPr lang="en-NZ" sz="4000" b="1" dirty="0" smtClean="0">
                <a:solidFill>
                  <a:schemeClr val="bg1"/>
                </a:solidFill>
              </a:rPr>
              <a:t>Luke 23:33 – 43 </a:t>
            </a:r>
          </a:p>
        </p:txBody>
      </p:sp>
    </p:spTree>
    <p:extLst>
      <p:ext uri="{BB962C8B-B14F-4D97-AF65-F5344CB8AC3E}">
        <p14:creationId xmlns:p14="http://schemas.microsoft.com/office/powerpoint/2010/main" val="4018438815"/>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23:33 – 43 </a:t>
            </a:r>
            <a:endParaRPr lang="en-NZ" sz="3600" b="1" dirty="0">
              <a:solidFill>
                <a:schemeClr val="bg1"/>
              </a:solidFill>
            </a:endParaRPr>
          </a:p>
          <a:p>
            <a:pPr algn="l">
              <a:lnSpc>
                <a:spcPct val="100000"/>
              </a:lnSpc>
              <a:spcBef>
                <a:spcPts val="0"/>
              </a:spcBef>
            </a:pPr>
            <a:r>
              <a:rPr lang="en-NZ" sz="3400" b="1" dirty="0">
                <a:solidFill>
                  <a:schemeClr val="bg1"/>
                </a:solidFill>
              </a:rPr>
              <a:t>33 When they came to the place called “The Skull,” they crucified Jesus there, and the two criminals, one on his right and the other on his left. </a:t>
            </a:r>
            <a:r>
              <a:rPr lang="en-NZ" sz="3400" b="1" dirty="0" smtClean="0">
                <a:solidFill>
                  <a:schemeClr val="bg1"/>
                </a:solidFill>
              </a:rPr>
              <a:t>34 </a:t>
            </a:r>
            <a:r>
              <a:rPr lang="en-NZ" sz="3400" b="1" dirty="0">
                <a:solidFill>
                  <a:schemeClr val="bg1"/>
                </a:solidFill>
              </a:rPr>
              <a:t>Jesus said, “Forgive them, Father! They don't know what they are doing</a:t>
            </a:r>
            <a:r>
              <a:rPr lang="en-NZ" sz="3400" b="1" dirty="0" smtClean="0">
                <a:solidFill>
                  <a:schemeClr val="bg1"/>
                </a:solidFill>
              </a:rPr>
              <a:t>.” </a:t>
            </a:r>
            <a:endParaRPr lang="en-NZ" sz="3400" b="1" dirty="0">
              <a:solidFill>
                <a:schemeClr val="bg1"/>
              </a:solidFill>
            </a:endParaRPr>
          </a:p>
          <a:p>
            <a:pPr algn="l">
              <a:lnSpc>
                <a:spcPct val="100000"/>
              </a:lnSpc>
              <a:spcBef>
                <a:spcPts val="0"/>
              </a:spcBef>
            </a:pPr>
            <a:endParaRPr lang="en-NZ" sz="1500" b="1" dirty="0">
              <a:solidFill>
                <a:schemeClr val="bg1"/>
              </a:solidFill>
            </a:endParaRPr>
          </a:p>
          <a:p>
            <a:pPr algn="l">
              <a:lnSpc>
                <a:spcPct val="100000"/>
              </a:lnSpc>
              <a:spcBef>
                <a:spcPts val="0"/>
              </a:spcBef>
            </a:pPr>
            <a:r>
              <a:rPr lang="en-NZ" sz="3400" b="1" dirty="0">
                <a:solidFill>
                  <a:schemeClr val="bg1"/>
                </a:solidFill>
              </a:rPr>
              <a:t>They divided his clothes among themselves by throwing dice. 35 The people stood there watching while the Jewish leaders made fun of him: “He saved others; let him save himself if he is the Messiah whom God has chosen</a:t>
            </a:r>
            <a:r>
              <a:rPr lang="en-NZ" sz="3400" b="1" dirty="0" smtClean="0">
                <a:solidFill>
                  <a:schemeClr val="bg1"/>
                </a:solidFill>
              </a:rPr>
              <a:t>!”</a:t>
            </a:r>
          </a:p>
        </p:txBody>
      </p:sp>
    </p:spTree>
    <p:extLst>
      <p:ext uri="{BB962C8B-B14F-4D97-AF65-F5344CB8AC3E}">
        <p14:creationId xmlns:p14="http://schemas.microsoft.com/office/powerpoint/2010/main" val="3536664594"/>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23:33 – 43 </a:t>
            </a:r>
            <a:endParaRPr lang="en-NZ" sz="3600" b="1" dirty="0">
              <a:solidFill>
                <a:schemeClr val="bg1"/>
              </a:solidFill>
            </a:endParaRPr>
          </a:p>
          <a:p>
            <a:pPr algn="l">
              <a:lnSpc>
                <a:spcPct val="100000"/>
              </a:lnSpc>
              <a:spcBef>
                <a:spcPts val="0"/>
              </a:spcBef>
            </a:pPr>
            <a:r>
              <a:rPr lang="en-NZ" sz="3400" b="1" dirty="0" smtClean="0">
                <a:solidFill>
                  <a:schemeClr val="bg1"/>
                </a:solidFill>
              </a:rPr>
              <a:t>36 </a:t>
            </a:r>
            <a:r>
              <a:rPr lang="en-NZ" sz="3400" b="1" dirty="0">
                <a:solidFill>
                  <a:schemeClr val="bg1"/>
                </a:solidFill>
              </a:rPr>
              <a:t>The soldiers also made fun of him: they came up to him and offered him cheap wine, 37 and said, “Save yourself if you are the king of the Jews!”</a:t>
            </a:r>
          </a:p>
          <a:p>
            <a:pPr algn="l">
              <a:lnSpc>
                <a:spcPct val="100000"/>
              </a:lnSpc>
              <a:spcBef>
                <a:spcPts val="0"/>
              </a:spcBef>
            </a:pPr>
            <a:endParaRPr lang="en-NZ" sz="1500" b="1" dirty="0">
              <a:solidFill>
                <a:schemeClr val="bg1"/>
              </a:solidFill>
            </a:endParaRPr>
          </a:p>
          <a:p>
            <a:pPr algn="l">
              <a:lnSpc>
                <a:spcPct val="100000"/>
              </a:lnSpc>
              <a:spcBef>
                <a:spcPts val="0"/>
              </a:spcBef>
            </a:pPr>
            <a:r>
              <a:rPr lang="en-NZ" sz="3400" b="1" dirty="0">
                <a:solidFill>
                  <a:schemeClr val="bg1"/>
                </a:solidFill>
              </a:rPr>
              <a:t>38 Above him were written these words: “This is the King of the Jews.”</a:t>
            </a:r>
          </a:p>
          <a:p>
            <a:pPr algn="l">
              <a:lnSpc>
                <a:spcPct val="100000"/>
              </a:lnSpc>
              <a:spcBef>
                <a:spcPts val="0"/>
              </a:spcBef>
            </a:pPr>
            <a:endParaRPr lang="en-NZ" sz="1500" b="1" dirty="0">
              <a:solidFill>
                <a:schemeClr val="bg1"/>
              </a:solidFill>
            </a:endParaRPr>
          </a:p>
          <a:p>
            <a:pPr algn="l">
              <a:lnSpc>
                <a:spcPct val="100000"/>
              </a:lnSpc>
              <a:spcBef>
                <a:spcPts val="0"/>
              </a:spcBef>
            </a:pPr>
            <a:r>
              <a:rPr lang="en-NZ" sz="3400" b="1" dirty="0" smtClean="0">
                <a:solidFill>
                  <a:schemeClr val="bg1"/>
                </a:solidFill>
              </a:rPr>
              <a:t>39 One of the criminals hanging there hurled insults at him: “Aren't you the Messiah? Save yourself and us!”</a:t>
            </a:r>
          </a:p>
          <a:p>
            <a:pPr algn="l">
              <a:lnSpc>
                <a:spcPct val="100000"/>
              </a:lnSpc>
              <a:spcBef>
                <a:spcPts val="0"/>
              </a:spcBef>
            </a:pPr>
            <a:endParaRPr lang="en-NZ" sz="3400" b="1" dirty="0" smtClean="0">
              <a:solidFill>
                <a:schemeClr val="bg1"/>
              </a:solidFill>
            </a:endParaRPr>
          </a:p>
        </p:txBody>
      </p:sp>
    </p:spTree>
    <p:extLst>
      <p:ext uri="{BB962C8B-B14F-4D97-AF65-F5344CB8AC3E}">
        <p14:creationId xmlns:p14="http://schemas.microsoft.com/office/powerpoint/2010/main" val="29964677"/>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23:33 – 43 </a:t>
            </a:r>
            <a:endParaRPr lang="en-NZ" sz="3600" b="1" dirty="0">
              <a:solidFill>
                <a:schemeClr val="bg1"/>
              </a:solidFill>
            </a:endParaRPr>
          </a:p>
          <a:p>
            <a:pPr algn="l">
              <a:lnSpc>
                <a:spcPct val="100000"/>
              </a:lnSpc>
              <a:spcBef>
                <a:spcPts val="0"/>
              </a:spcBef>
            </a:pPr>
            <a:r>
              <a:rPr lang="en-NZ" sz="3400" b="1" dirty="0" smtClean="0">
                <a:solidFill>
                  <a:schemeClr val="bg1"/>
                </a:solidFill>
              </a:rPr>
              <a:t>40 </a:t>
            </a:r>
            <a:r>
              <a:rPr lang="en-NZ" sz="3400" b="1" dirty="0">
                <a:solidFill>
                  <a:schemeClr val="bg1"/>
                </a:solidFill>
              </a:rPr>
              <a:t>The other one, however, rebuked him, saying, “Don't you fear God? You received the same sentence he did. 41 Ours, however, is only right, because we are getting what we deserve for what we did; but he has done no wrong.” 42 And he said to Jesus, “Remember me, Jesus, when you come as King!”</a:t>
            </a:r>
          </a:p>
          <a:p>
            <a:pPr algn="l">
              <a:lnSpc>
                <a:spcPct val="100000"/>
              </a:lnSpc>
              <a:spcBef>
                <a:spcPts val="0"/>
              </a:spcBef>
            </a:pPr>
            <a:endParaRPr lang="en-NZ" sz="1500" b="1" dirty="0">
              <a:solidFill>
                <a:schemeClr val="bg1"/>
              </a:solidFill>
            </a:endParaRPr>
          </a:p>
          <a:p>
            <a:pPr algn="l">
              <a:lnSpc>
                <a:spcPct val="100000"/>
              </a:lnSpc>
              <a:spcBef>
                <a:spcPts val="0"/>
              </a:spcBef>
            </a:pPr>
            <a:r>
              <a:rPr lang="en-NZ" sz="3400" b="1" dirty="0">
                <a:solidFill>
                  <a:schemeClr val="bg1"/>
                </a:solidFill>
              </a:rPr>
              <a:t>43 Jesus said to him, “I promise you that today you will be in Paradise with me.”</a:t>
            </a:r>
            <a:endParaRPr lang="en-NZ" sz="3400" b="1" dirty="0" smtClean="0">
              <a:solidFill>
                <a:schemeClr val="bg1"/>
              </a:solidFill>
            </a:endParaRPr>
          </a:p>
        </p:txBody>
      </p:sp>
    </p:spTree>
    <p:extLst>
      <p:ext uri="{BB962C8B-B14F-4D97-AF65-F5344CB8AC3E}">
        <p14:creationId xmlns:p14="http://schemas.microsoft.com/office/powerpoint/2010/main" val="518835709"/>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23:33 – 43 </a:t>
            </a:r>
            <a:endParaRPr lang="en-NZ" sz="3600" b="1" dirty="0">
              <a:solidFill>
                <a:schemeClr val="bg1"/>
              </a:solidFill>
            </a:endParaRPr>
          </a:p>
          <a:p>
            <a:pPr algn="l">
              <a:lnSpc>
                <a:spcPct val="100000"/>
              </a:lnSpc>
              <a:spcBef>
                <a:spcPts val="0"/>
              </a:spcBef>
            </a:pPr>
            <a:endParaRPr lang="en-NZ" sz="3400" b="1" dirty="0" smtClean="0">
              <a:solidFill>
                <a:schemeClr val="bg1"/>
              </a:solidFill>
            </a:endParaRPr>
          </a:p>
        </p:txBody>
      </p:sp>
    </p:spTree>
    <p:extLst>
      <p:ext uri="{BB962C8B-B14F-4D97-AF65-F5344CB8AC3E}">
        <p14:creationId xmlns:p14="http://schemas.microsoft.com/office/powerpoint/2010/main" val="3702592695"/>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3837</TotalTime>
  <Words>682</Words>
  <Application>Microsoft Office PowerPoint</Application>
  <PresentationFormat>On-screen Show (4:3)</PresentationFormat>
  <Paragraphs>206</Paragraphs>
  <Slides>30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30</vt:i4>
      </vt:variant>
    </vt:vector>
  </HeadingPairs>
  <TitlesOfParts>
    <vt:vector size="34"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Gospel Reading John 10:1 – 10</dc:title>
  <dc:creator>Mt Albert Church</dc:creator>
  <cp:lastModifiedBy>Mt Albert Church</cp:lastModifiedBy>
  <cp:revision>495</cp:revision>
  <dcterms:created xsi:type="dcterms:W3CDTF">2017-05-05T00:30:58Z</dcterms:created>
  <dcterms:modified xsi:type="dcterms:W3CDTF">2019-11-23T20:32:00Z</dcterms:modified>
</cp:coreProperties>
</file>