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55" r:id="rId2"/>
    <p:sldId id="423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76" r:id="rId24"/>
    <p:sldId id="477" r:id="rId25"/>
    <p:sldId id="478" r:id="rId26"/>
    <p:sldId id="479" r:id="rId27"/>
    <p:sldId id="480" r:id="rId28"/>
    <p:sldId id="481" r:id="rId29"/>
    <p:sldId id="482" r:id="rId30"/>
    <p:sldId id="483" r:id="rId31"/>
    <p:sldId id="484" r:id="rId32"/>
    <p:sldId id="485" r:id="rId33"/>
    <p:sldId id="486" r:id="rId34"/>
    <p:sldId id="48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B16"/>
    <a:srgbClr val="06340F"/>
    <a:srgbClr val="006600"/>
    <a:srgbClr val="0D7120"/>
    <a:srgbClr val="A80000"/>
    <a:srgbClr val="660066"/>
    <a:srgbClr val="008000"/>
    <a:srgbClr val="DAA010"/>
    <a:srgbClr val="FF99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20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094B16"/>
            </a:gs>
            <a:gs pos="100000">
              <a:schemeClr val="accent6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13/10/2019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Luke 17:11 – 19 </a:t>
            </a:r>
          </a:p>
        </p:txBody>
      </p:sp>
    </p:spTree>
    <p:extLst>
      <p:ext uri="{BB962C8B-B14F-4D97-AF65-F5344CB8AC3E}">
        <p14:creationId xmlns:p14="http://schemas.microsoft.com/office/powerpoint/2010/main" val="210398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do all they can, to be safe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Out of control fire in California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did all they could, to be safe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Our reading this morning – 10 lepers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....ten men who had leprosy  met </a:t>
            </a:r>
            <a:r>
              <a:rPr lang="en-NZ" sz="3400" b="1" i="1" dirty="0" smtClean="0">
                <a:solidFill>
                  <a:srgbClr val="FFFF00"/>
                </a:solidFill>
              </a:rPr>
              <a:t>him… and </a:t>
            </a:r>
            <a:r>
              <a:rPr lang="en-NZ" sz="3400" b="1" i="1" dirty="0">
                <a:solidFill>
                  <a:srgbClr val="FFFF00"/>
                </a:solidFill>
              </a:rPr>
              <a:t>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171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do all they can, to be safe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Out of control fire in California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did all they could, to be safe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Our reading this morning – 10 lepers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- They did all they could, to receive help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....ten men who had leprosy  met </a:t>
            </a:r>
            <a:r>
              <a:rPr lang="en-NZ" sz="3400" b="1" i="1" dirty="0" smtClean="0">
                <a:solidFill>
                  <a:srgbClr val="FFFF00"/>
                </a:solidFill>
              </a:rPr>
              <a:t>him… and </a:t>
            </a:r>
            <a:r>
              <a:rPr lang="en-NZ" sz="3400" b="1" i="1" dirty="0">
                <a:solidFill>
                  <a:srgbClr val="FFFF00"/>
                </a:solidFill>
              </a:rPr>
              <a:t>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Our reading this morning – 10 lepers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They did all they could, to receive help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They believed in Jesus Christ power to heal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....ten men who had leprosy  met </a:t>
            </a:r>
            <a:r>
              <a:rPr lang="en-NZ" sz="3400" b="1" i="1" dirty="0" smtClean="0">
                <a:solidFill>
                  <a:srgbClr val="FFFF00"/>
                </a:solidFill>
              </a:rPr>
              <a:t>him… and </a:t>
            </a:r>
            <a:r>
              <a:rPr lang="en-NZ" sz="3400" b="1" i="1" dirty="0">
                <a:solidFill>
                  <a:srgbClr val="FFFF00"/>
                </a:solidFill>
              </a:rPr>
              <a:t>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43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024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...They stood at a distance 13 and 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61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...They stood at a distance 13 and 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95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dirty="0" smtClean="0">
                <a:solidFill>
                  <a:schemeClr val="bg1"/>
                </a:solidFill>
              </a:rPr>
              <a:t>Restrictions may prevent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...They stood at a distance 13 and 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933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dirty="0" smtClean="0">
                <a:solidFill>
                  <a:schemeClr val="bg1"/>
                </a:solidFill>
              </a:rPr>
              <a:t>Restrictions may prevent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dirty="0" smtClean="0">
                <a:solidFill>
                  <a:schemeClr val="bg1"/>
                </a:solidFill>
              </a:rPr>
              <a:t>But the lepers called out in faith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...They stood at a distance 13 and 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73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  <a:endParaRPr lang="en-NZ" sz="34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dirty="0" smtClean="0">
                <a:solidFill>
                  <a:schemeClr val="bg1"/>
                </a:solidFill>
              </a:rPr>
              <a:t>Restrictions may prevent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dirty="0" smtClean="0">
                <a:solidFill>
                  <a:schemeClr val="bg1"/>
                </a:solidFill>
              </a:rPr>
              <a:t>But the lepers called out in faith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God’s promise 2 </a:t>
            </a:r>
            <a:r>
              <a:rPr lang="en-NZ" sz="3400" b="1" dirty="0" err="1" smtClean="0">
                <a:solidFill>
                  <a:schemeClr val="bg1"/>
                </a:solidFill>
              </a:rPr>
              <a:t>Chr</a:t>
            </a:r>
            <a:r>
              <a:rPr lang="en-NZ" sz="3400" b="1" dirty="0" smtClean="0">
                <a:solidFill>
                  <a:schemeClr val="bg1"/>
                </a:solidFill>
              </a:rPr>
              <a:t> 7:14  </a:t>
            </a:r>
            <a:r>
              <a:rPr lang="en-NZ" sz="3400" b="1" i="1" dirty="0" smtClean="0">
                <a:solidFill>
                  <a:srgbClr val="FFFF00"/>
                </a:solidFill>
              </a:rPr>
              <a:t>If </a:t>
            </a:r>
            <a:r>
              <a:rPr lang="en-NZ" sz="3400" b="1" i="1" dirty="0">
                <a:solidFill>
                  <a:srgbClr val="FFFF00"/>
                </a:solidFill>
              </a:rPr>
              <a:t>my people...will humble themselves and pray and seek my face and turn from their wicked ways, then I will hear from heaven, and I will forgive their sin and will heal their land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i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...They stood at a distance 13 and 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55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V12 </a:t>
            </a:r>
            <a:r>
              <a:rPr lang="en-NZ" sz="3400" b="1" i="1" dirty="0">
                <a:solidFill>
                  <a:srgbClr val="FFFF00"/>
                </a:solidFill>
              </a:rPr>
              <a:t>...They stood at a distance 13 and called out in a loud voice, “Jesus, Master, have pity on us!”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034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11 As Jesus made his way to Jerusalem, he went along the border between Samaria and Galilee. 12 He was going into a village when he was met by ten men suffering from a dreaded skin disease. They stood at a distance 13 and shouted, “Jesus! Master! Have pity on us!”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14 Jesus saw them and said to them,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1500" b="1" dirty="0">
                <a:solidFill>
                  <a:schemeClr val="bg1"/>
                </a:solidFill>
              </a:rPr>
              <a:t>	</a:t>
            </a: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“</a:t>
            </a:r>
            <a:r>
              <a:rPr lang="en-NZ" sz="3400" b="1" dirty="0">
                <a:solidFill>
                  <a:schemeClr val="bg1"/>
                </a:solidFill>
              </a:rPr>
              <a:t>Go and let the priests examine you</a:t>
            </a:r>
            <a:r>
              <a:rPr lang="en-NZ" sz="3400" b="1" dirty="0" smtClean="0">
                <a:solidFill>
                  <a:schemeClr val="bg1"/>
                </a:solidFill>
              </a:rPr>
              <a:t>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On the way they were made clean.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91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V14 </a:t>
            </a:r>
            <a:r>
              <a:rPr lang="en-NZ" sz="3400" b="1" i="1" dirty="0">
                <a:solidFill>
                  <a:srgbClr val="FFFF00"/>
                </a:solidFill>
              </a:rPr>
              <a:t>When he saw them, he said, “Go, show yourselves to the priests.” And as they went, they were cleansed.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12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V14 </a:t>
            </a:r>
            <a:r>
              <a:rPr lang="en-NZ" sz="3400" b="1" i="1" dirty="0">
                <a:solidFill>
                  <a:srgbClr val="FFFF00"/>
                </a:solidFill>
              </a:rPr>
              <a:t>When he saw them, he said, “Go, show yourselves to the priests.” And as they went, they were cleansed.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39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- It is often difficult to obey, when it doesn’t look possible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V14 </a:t>
            </a:r>
            <a:r>
              <a:rPr lang="en-NZ" sz="3400" b="1" i="1" dirty="0">
                <a:solidFill>
                  <a:srgbClr val="FFFF00"/>
                </a:solidFill>
              </a:rPr>
              <a:t>When he saw them, he said, “Go, show yourselves to the priests.” And as they went, they were cleansed.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10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- It is often difficult to obey, when it doesn’t look possible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- These guys believed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V14 </a:t>
            </a:r>
            <a:r>
              <a:rPr lang="en-NZ" sz="3400" b="1" i="1" dirty="0">
                <a:solidFill>
                  <a:srgbClr val="FFFF00"/>
                </a:solidFill>
              </a:rPr>
              <a:t>When he saw them, he said, “Go, show yourselves to the priests.” And as they went, they were cleansed.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9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V14 </a:t>
            </a:r>
            <a:r>
              <a:rPr lang="en-NZ" sz="3400" b="1" i="1" dirty="0">
                <a:solidFill>
                  <a:srgbClr val="FFFF00"/>
                </a:solidFill>
              </a:rPr>
              <a:t>When he saw them, he said, “Go, show yourselves to the priests.” And as they went, they were cleansed.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203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V15 </a:t>
            </a:r>
            <a:r>
              <a:rPr lang="en-NZ" sz="3400" b="1" i="1" dirty="0">
                <a:solidFill>
                  <a:srgbClr val="FFFF00"/>
                </a:solidFill>
              </a:rPr>
              <a:t>One of them, when he saw he was healed, came back, praising God in a loud voice.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22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V15 </a:t>
            </a:r>
            <a:r>
              <a:rPr lang="en-NZ" sz="3400" b="1" i="1" dirty="0">
                <a:solidFill>
                  <a:srgbClr val="FFFF00"/>
                </a:solidFill>
              </a:rPr>
              <a:t>One of them, when he saw he was healed, came back, praising God in a loud voice.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1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V15 </a:t>
            </a:r>
            <a:r>
              <a:rPr lang="en-NZ" sz="3400" b="1" i="1" dirty="0">
                <a:solidFill>
                  <a:srgbClr val="FFFF00"/>
                </a:solidFill>
              </a:rPr>
              <a:t>One of them, when he saw he was healed, came back, praising God in a loud voice.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894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you, give them credit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V15 </a:t>
            </a:r>
            <a:r>
              <a:rPr lang="en-NZ" sz="3400" b="1" i="1" dirty="0">
                <a:solidFill>
                  <a:srgbClr val="FFFF00"/>
                </a:solidFill>
              </a:rPr>
              <a:t>One of them, when he saw he was healed, came back, praising God in a loud voice.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58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you, give them credit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accepted Jesus as Lord and Saviour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V15 </a:t>
            </a:r>
            <a:r>
              <a:rPr lang="en-NZ" sz="3400" b="1" i="1" dirty="0">
                <a:solidFill>
                  <a:srgbClr val="FFFF00"/>
                </a:solidFill>
              </a:rPr>
              <a:t>One of them, when he saw he was healed, came back, praising God in a loud voice.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516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15 </a:t>
            </a:r>
            <a:r>
              <a:rPr lang="en-NZ" sz="3400" b="1" dirty="0">
                <a:solidFill>
                  <a:schemeClr val="bg1"/>
                </a:solidFill>
              </a:rPr>
              <a:t>When one of them saw that he was healed, he came back, praising God in a loud voice.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16 </a:t>
            </a:r>
            <a:r>
              <a:rPr lang="en-NZ" sz="3400" b="1" dirty="0">
                <a:solidFill>
                  <a:schemeClr val="bg1"/>
                </a:solidFill>
              </a:rPr>
              <a:t>He threw himself to the ground at Jesus' feet and thanked him. The man was a Samaritan. 17 Jesus spoke up,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There were ten who were healed; where </a:t>
            </a:r>
            <a:r>
              <a:rPr lang="en-NZ" sz="3400" b="1" dirty="0" smtClean="0">
                <a:solidFill>
                  <a:schemeClr val="bg1"/>
                </a:solidFill>
              </a:rPr>
              <a:t>	are </a:t>
            </a:r>
            <a:r>
              <a:rPr lang="en-NZ" sz="3400" b="1" dirty="0">
                <a:solidFill>
                  <a:schemeClr val="bg1"/>
                </a:solidFill>
              </a:rPr>
              <a:t>the other nine? 18 Why is this foreigner </a:t>
            </a:r>
            <a:r>
              <a:rPr lang="en-NZ" sz="3400" b="1" dirty="0" smtClean="0">
                <a:solidFill>
                  <a:schemeClr val="bg1"/>
                </a:solidFill>
              </a:rPr>
              <a:t>	the </a:t>
            </a:r>
            <a:r>
              <a:rPr lang="en-NZ" sz="3400" b="1" dirty="0">
                <a:solidFill>
                  <a:schemeClr val="bg1"/>
                </a:solidFill>
              </a:rPr>
              <a:t>only one who came back to give thanks </a:t>
            </a:r>
            <a:r>
              <a:rPr lang="en-NZ" sz="3400" b="1" dirty="0" smtClean="0">
                <a:solidFill>
                  <a:schemeClr val="bg1"/>
                </a:solidFill>
              </a:rPr>
              <a:t>	to </a:t>
            </a:r>
            <a:r>
              <a:rPr lang="en-NZ" sz="3400" b="1" dirty="0">
                <a:solidFill>
                  <a:schemeClr val="bg1"/>
                </a:solidFill>
              </a:rPr>
              <a:t>God?”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19 </a:t>
            </a:r>
            <a:r>
              <a:rPr lang="en-NZ" sz="3400" b="1" dirty="0">
                <a:solidFill>
                  <a:schemeClr val="bg1"/>
                </a:solidFill>
              </a:rPr>
              <a:t>And Jesus said to him, “Get up and go; your faith has made you well</a:t>
            </a:r>
            <a:r>
              <a:rPr lang="en-NZ" sz="3400" b="1" dirty="0" smtClean="0">
                <a:solidFill>
                  <a:schemeClr val="bg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3229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you, give them credit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accepted Jesus as Lord and Saviour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V16 </a:t>
            </a:r>
            <a:r>
              <a:rPr lang="en-NZ" sz="3400" b="1" i="1" dirty="0">
                <a:solidFill>
                  <a:srgbClr val="FFFF00"/>
                </a:solidFill>
              </a:rPr>
              <a:t>He threw himself at Jesus’ feet and thanked him—and he was a Samaritan. 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1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you, give them credit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accepted Jesus as Lord and Saviour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see Jesus as his King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V16 </a:t>
            </a:r>
            <a:r>
              <a:rPr lang="en-NZ" sz="3400" b="1" i="1" dirty="0">
                <a:solidFill>
                  <a:srgbClr val="FFFF00"/>
                </a:solidFill>
              </a:rPr>
              <a:t>He threw himself at Jesus’ feet and thanked him—and he was a Samaritan. 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23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you, give them credit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accepted Jesus as Lord and Saviour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see Jesus as his King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V19 </a:t>
            </a:r>
            <a:r>
              <a:rPr lang="en-NZ" sz="3400" b="1" i="1" dirty="0">
                <a:solidFill>
                  <a:srgbClr val="FFFF00"/>
                </a:solidFill>
              </a:rPr>
              <a:t>...“Rise and go; your faith has made you well.”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54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him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Say thank you, give them credit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accepted Jesus as Lord and Saviour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- He see Jesus as his King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  <a:r>
              <a:rPr lang="en-NZ" sz="3400" dirty="0" smtClean="0">
                <a:solidFill>
                  <a:schemeClr val="bg1"/>
                </a:solidFill>
              </a:rPr>
              <a:t>- Faith = healing physically and 	spiritually</a:t>
            </a:r>
            <a:endParaRPr lang="en-NZ" sz="3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V19 </a:t>
            </a:r>
            <a:r>
              <a:rPr lang="en-NZ" sz="3400" b="1" i="1" dirty="0">
                <a:solidFill>
                  <a:srgbClr val="FFFF00"/>
                </a:solidFill>
              </a:rPr>
              <a:t>...“Rise and go; your faith has made you well.”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24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 with </a:t>
            </a:r>
            <a:r>
              <a:rPr lang="en-NZ" sz="3400" b="1" dirty="0" smtClean="0">
                <a:solidFill>
                  <a:schemeClr val="bg1"/>
                </a:solidFill>
              </a:rPr>
              <a:t>“Faith in Jesus Christ”</a:t>
            </a:r>
            <a:r>
              <a:rPr lang="en-NZ" sz="3400" dirty="0" smtClean="0">
                <a:solidFill>
                  <a:schemeClr val="bg1"/>
                </a:solidFill>
              </a:rPr>
              <a:t>, we</a:t>
            </a:r>
            <a:endParaRPr lang="en-NZ" sz="3400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Call out to Jesus in prayer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Obey Jesus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Praise Jesus </a:t>
            </a:r>
            <a:r>
              <a:rPr lang="en-NZ" sz="3400" b="1" smtClean="0">
                <a:solidFill>
                  <a:schemeClr val="bg1"/>
                </a:solidFill>
              </a:rPr>
              <a:t>with thanksgiving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dirty="0" smtClean="0">
                <a:solidFill>
                  <a:schemeClr val="bg1"/>
                </a:solidFill>
              </a:rPr>
              <a:t>	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64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38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022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do all they can, to be safe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797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do all they can, to be safe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Out of control fire in California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14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do all they can, to be safe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Out of control fire in California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did all they could, to be safe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Our reading this morning – 10 lepers</a:t>
            </a:r>
          </a:p>
        </p:txBody>
      </p:sp>
    </p:spTree>
    <p:extLst>
      <p:ext uri="{BB962C8B-B14F-4D97-AF65-F5344CB8AC3E}">
        <p14:creationId xmlns:p14="http://schemas.microsoft.com/office/powerpoint/2010/main" val="2567579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17:11 – 19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Typhoon warning in Japan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do all they can, to be safe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Out of control fire in California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People did all they could, to be safe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Our reading this morning – 10 lepers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V11 </a:t>
            </a:r>
            <a:r>
              <a:rPr lang="en-NZ" sz="3400" b="1" i="1" dirty="0">
                <a:solidFill>
                  <a:srgbClr val="FFFF00"/>
                </a:solidFill>
              </a:rPr>
              <a:t>...on his way to Jerusalem, Jesus </a:t>
            </a:r>
            <a:r>
              <a:rPr lang="en-NZ" sz="3400" b="1" i="1" dirty="0" err="1">
                <a:solidFill>
                  <a:srgbClr val="FFFF00"/>
                </a:solidFill>
              </a:rPr>
              <a:t>traveled</a:t>
            </a:r>
            <a:r>
              <a:rPr lang="en-NZ" sz="3400" b="1" i="1" dirty="0">
                <a:solidFill>
                  <a:srgbClr val="FFFF00"/>
                </a:solidFill>
              </a:rPr>
              <a:t> along the border between Samaria and Galilee.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70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3741</TotalTime>
  <Words>1338</Words>
  <Application>Microsoft Office PowerPoint</Application>
  <PresentationFormat>On-screen Show (4:3)</PresentationFormat>
  <Paragraphs>317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Church</cp:lastModifiedBy>
  <cp:revision>480</cp:revision>
  <dcterms:created xsi:type="dcterms:W3CDTF">2017-05-05T00:30:58Z</dcterms:created>
  <dcterms:modified xsi:type="dcterms:W3CDTF">2019-10-12T20:42:01Z</dcterms:modified>
</cp:coreProperties>
</file>