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1" r:id="rId4"/>
    <p:sldId id="258" r:id="rId5"/>
    <p:sldId id="26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4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A457-B63A-4C93-B212-60AEC72A9AA0}" type="datetimeFigureOut">
              <a:rPr lang="en-NZ" smtClean="0"/>
              <a:t>24/10/2019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C07-431E-4D99-AE67-5E235B55FF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840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A457-B63A-4C93-B212-60AEC72A9AA0}" type="datetimeFigureOut">
              <a:rPr lang="en-NZ" smtClean="0"/>
              <a:t>24/10/2019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C07-431E-4D99-AE67-5E235B55FF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357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A457-B63A-4C93-B212-60AEC72A9AA0}" type="datetimeFigureOut">
              <a:rPr lang="en-NZ" smtClean="0"/>
              <a:t>24/10/2019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C07-431E-4D99-AE67-5E235B55FF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692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A457-B63A-4C93-B212-60AEC72A9AA0}" type="datetimeFigureOut">
              <a:rPr lang="en-NZ" smtClean="0"/>
              <a:t>24/10/2019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C07-431E-4D99-AE67-5E235B55FF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768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A457-B63A-4C93-B212-60AEC72A9AA0}" type="datetimeFigureOut">
              <a:rPr lang="en-NZ" smtClean="0"/>
              <a:t>24/10/2019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C07-431E-4D99-AE67-5E235B55FF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03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A457-B63A-4C93-B212-60AEC72A9AA0}" type="datetimeFigureOut">
              <a:rPr lang="en-NZ" smtClean="0"/>
              <a:t>24/10/2019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C07-431E-4D99-AE67-5E235B55FF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271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A457-B63A-4C93-B212-60AEC72A9AA0}" type="datetimeFigureOut">
              <a:rPr lang="en-NZ" smtClean="0"/>
              <a:t>24/10/2019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C07-431E-4D99-AE67-5E235B55FF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50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A457-B63A-4C93-B212-60AEC72A9AA0}" type="datetimeFigureOut">
              <a:rPr lang="en-NZ" smtClean="0"/>
              <a:t>24/10/2019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C07-431E-4D99-AE67-5E235B55FF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53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A457-B63A-4C93-B212-60AEC72A9AA0}" type="datetimeFigureOut">
              <a:rPr lang="en-NZ" smtClean="0"/>
              <a:t>24/10/2019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C07-431E-4D99-AE67-5E235B55FF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048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A457-B63A-4C93-B212-60AEC72A9AA0}" type="datetimeFigureOut">
              <a:rPr lang="en-NZ" smtClean="0"/>
              <a:t>24/10/2019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C07-431E-4D99-AE67-5E235B55FF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257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A457-B63A-4C93-B212-60AEC72A9AA0}" type="datetimeFigureOut">
              <a:rPr lang="en-NZ" smtClean="0"/>
              <a:t>24/10/2019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DC07-431E-4D99-AE67-5E235B55FF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735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3A457-B63A-4C93-B212-60AEC72A9AA0}" type="datetimeFigureOut">
              <a:rPr lang="en-NZ" smtClean="0"/>
              <a:t>24/10/2019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2DC07-431E-4D99-AE67-5E235B55FF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059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326584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0"/>
            <a:ext cx="3265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6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90" y="3328348"/>
            <a:ext cx="10979075" cy="35296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47" y="-1"/>
            <a:ext cx="4437799" cy="33283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278" y="-4117"/>
            <a:ext cx="5172456" cy="3447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34" y="2273318"/>
            <a:ext cx="1369273" cy="11698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41" y="3452782"/>
            <a:ext cx="4811590" cy="3608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197761"/>
            <a:ext cx="1656184" cy="22011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4" y="5802782"/>
            <a:ext cx="2014834" cy="99349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751" y="6102461"/>
            <a:ext cx="1800200" cy="75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50" y="4000"/>
            <a:ext cx="1261411" cy="126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2474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Imagine of girls – praying for Children @ Risk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" y="764704"/>
            <a:ext cx="9144000" cy="6134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8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Building, safe, strong, connected families</a:t>
            </a:r>
            <a:endParaRPr lang="en-NZ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9322"/>
            <a:ext cx="9677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34888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Justice &amp; Charity Models</a:t>
            </a:r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151" y="0"/>
            <a:ext cx="965865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577494"/>
            <a:ext cx="32929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Justice Model</a:t>
            </a:r>
          </a:p>
          <a:p>
            <a:r>
              <a:rPr lang="en-US" sz="2400" b="1" dirty="0" smtClean="0"/>
              <a:t>Brings about social changes and responds to long term needs, focusing on the root causes of social problems</a:t>
            </a:r>
            <a:endParaRPr lang="en-NZ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4597" y="4056533"/>
            <a:ext cx="3275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Charity Model</a:t>
            </a:r>
          </a:p>
          <a:p>
            <a:r>
              <a:rPr lang="en-US" sz="2400" b="1" dirty="0" smtClean="0"/>
              <a:t>Responds to the immediate needs and offers practical support</a:t>
            </a:r>
            <a:endParaRPr lang="en-NZ" sz="2400" b="1" dirty="0"/>
          </a:p>
        </p:txBody>
      </p:sp>
    </p:spTree>
    <p:extLst>
      <p:ext uri="{BB962C8B-B14F-4D97-AF65-F5344CB8AC3E}">
        <p14:creationId xmlns:p14="http://schemas.microsoft.com/office/powerpoint/2010/main" val="15491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982" y="-243408"/>
            <a:ext cx="9143999" cy="7712504"/>
            <a:chOff x="0" y="-427252"/>
            <a:chExt cx="9143999" cy="77125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27252"/>
              <a:ext cx="9143999" cy="771250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228847" y="4754408"/>
              <a:ext cx="698477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“You have to be able to image lives that are not yours”</a:t>
              </a:r>
            </a:p>
            <a:p>
              <a:pPr algn="ctr"/>
              <a:r>
                <a:rPr lang="en-US" sz="2400" dirty="0" smtClean="0"/>
                <a:t>Wendell Berry</a:t>
              </a:r>
              <a:endParaRPr lang="en-NZ" sz="24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1475656" y="6631023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05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71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Overton</dc:creator>
  <cp:lastModifiedBy>Anne Overton</cp:lastModifiedBy>
  <cp:revision>50</cp:revision>
  <dcterms:created xsi:type="dcterms:W3CDTF">2018-05-07T03:17:51Z</dcterms:created>
  <dcterms:modified xsi:type="dcterms:W3CDTF">2019-10-24T04:02:14Z</dcterms:modified>
</cp:coreProperties>
</file>