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3" r:id="rId2"/>
    <p:sldId id="364" r:id="rId3"/>
    <p:sldId id="411" r:id="rId4"/>
    <p:sldId id="412" r:id="rId5"/>
    <p:sldId id="383" r:id="rId6"/>
    <p:sldId id="365" r:id="rId7"/>
    <p:sldId id="413" r:id="rId8"/>
    <p:sldId id="414" r:id="rId9"/>
    <p:sldId id="415" r:id="rId10"/>
    <p:sldId id="416" r:id="rId11"/>
    <p:sldId id="417" r:id="rId12"/>
    <p:sldId id="418" r:id="rId13"/>
    <p:sldId id="419" r:id="rId14"/>
    <p:sldId id="420" r:id="rId15"/>
    <p:sldId id="421" r:id="rId16"/>
    <p:sldId id="422" r:id="rId17"/>
    <p:sldId id="423" r:id="rId18"/>
    <p:sldId id="424" r:id="rId19"/>
    <p:sldId id="425" r:id="rId20"/>
    <p:sldId id="426" r:id="rId21"/>
    <p:sldId id="427" r:id="rId22"/>
    <p:sldId id="428" r:id="rId23"/>
    <p:sldId id="429" r:id="rId24"/>
    <p:sldId id="430" r:id="rId25"/>
    <p:sldId id="431" r:id="rId26"/>
    <p:sldId id="432" r:id="rId27"/>
    <p:sldId id="433" r:id="rId28"/>
    <p:sldId id="434" r:id="rId29"/>
    <p:sldId id="435" r:id="rId30"/>
    <p:sldId id="436" r:id="rId31"/>
    <p:sldId id="437" r:id="rId32"/>
    <p:sldId id="438" r:id="rId33"/>
    <p:sldId id="439" r:id="rId34"/>
    <p:sldId id="440" r:id="rId35"/>
    <p:sldId id="441" r:id="rId36"/>
    <p:sldId id="44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094B16"/>
    <a:srgbClr val="0D7120"/>
    <a:srgbClr val="DAA010"/>
    <a:srgbClr val="FF9900"/>
    <a:srgbClr val="660066"/>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10/02/2019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10/02/2019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10/02/2019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10/02/2019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10/02/2019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10/02/2019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10/02/2019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10/02/2019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10/02/2019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Isaiah 6:1 – 8 </a:t>
            </a:r>
          </a:p>
        </p:txBody>
      </p:sp>
    </p:spTree>
    <p:extLst>
      <p:ext uri="{BB962C8B-B14F-4D97-AF65-F5344CB8AC3E}">
        <p14:creationId xmlns:p14="http://schemas.microsoft.com/office/powerpoint/2010/main" val="215906670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gn="l">
              <a:lnSpc>
                <a:spcPct val="100000"/>
              </a:lnSpc>
              <a:spcBef>
                <a:spcPts val="0"/>
              </a:spcBef>
            </a:pP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123366671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p:txBody>
      </p:sp>
    </p:spTree>
    <p:extLst>
      <p:ext uri="{BB962C8B-B14F-4D97-AF65-F5344CB8AC3E}">
        <p14:creationId xmlns:p14="http://schemas.microsoft.com/office/powerpoint/2010/main" val="333659387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p:txBody>
      </p:sp>
    </p:spTree>
    <p:extLst>
      <p:ext uri="{BB962C8B-B14F-4D97-AF65-F5344CB8AC3E}">
        <p14:creationId xmlns:p14="http://schemas.microsoft.com/office/powerpoint/2010/main" val="164902822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p:txBody>
      </p:sp>
    </p:spTree>
    <p:extLst>
      <p:ext uri="{BB962C8B-B14F-4D97-AF65-F5344CB8AC3E}">
        <p14:creationId xmlns:p14="http://schemas.microsoft.com/office/powerpoint/2010/main" val="367746314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a:p>
            <a:pPr algn="l">
              <a:lnSpc>
                <a:spcPct val="100000"/>
              </a:lnSpc>
              <a:spcBef>
                <a:spcPts val="0"/>
              </a:spcBef>
            </a:pPr>
            <a:r>
              <a:rPr lang="en-NZ" sz="3400" b="1" dirty="0">
                <a:solidFill>
                  <a:schemeClr val="bg1"/>
                </a:solidFill>
              </a:rPr>
              <a:t>	</a:t>
            </a:r>
            <a:r>
              <a:rPr lang="en-NZ" sz="3400" b="1" dirty="0" smtClean="0">
                <a:solidFill>
                  <a:schemeClr val="bg1"/>
                </a:solidFill>
              </a:rPr>
              <a:t>- But it can be a prison for us</a:t>
            </a:r>
          </a:p>
        </p:txBody>
      </p:sp>
    </p:spTree>
    <p:extLst>
      <p:ext uri="{BB962C8B-B14F-4D97-AF65-F5344CB8AC3E}">
        <p14:creationId xmlns:p14="http://schemas.microsoft.com/office/powerpoint/2010/main" val="280135141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a:p>
            <a:pPr algn="l">
              <a:lnSpc>
                <a:spcPct val="100000"/>
              </a:lnSpc>
              <a:spcBef>
                <a:spcPts val="0"/>
              </a:spcBef>
            </a:pPr>
            <a:r>
              <a:rPr lang="en-NZ" sz="3400" b="1" dirty="0">
                <a:solidFill>
                  <a:schemeClr val="bg1"/>
                </a:solidFill>
              </a:rPr>
              <a:t>	</a:t>
            </a:r>
            <a:r>
              <a:rPr lang="en-NZ" sz="3400" b="1" dirty="0" smtClean="0">
                <a:solidFill>
                  <a:schemeClr val="bg1"/>
                </a:solidFill>
              </a:rPr>
              <a:t>- But it can be a prison for us</a:t>
            </a: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r>
              <a:rPr lang="en-NZ" sz="3400" b="1" dirty="0">
                <a:solidFill>
                  <a:schemeClr val="bg1"/>
                </a:solidFill>
              </a:rPr>
              <a:t>	</a:t>
            </a:r>
            <a:r>
              <a:rPr lang="en-NZ" sz="3400" b="1" dirty="0" smtClean="0">
                <a:solidFill>
                  <a:schemeClr val="bg1"/>
                </a:solidFill>
              </a:rPr>
              <a:t>- Peter went fishing, as routine</a:t>
            </a:r>
          </a:p>
        </p:txBody>
      </p:sp>
    </p:spTree>
    <p:extLst>
      <p:ext uri="{BB962C8B-B14F-4D97-AF65-F5344CB8AC3E}">
        <p14:creationId xmlns:p14="http://schemas.microsoft.com/office/powerpoint/2010/main" val="374191607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a:p>
            <a:pPr algn="l">
              <a:lnSpc>
                <a:spcPct val="100000"/>
              </a:lnSpc>
              <a:spcBef>
                <a:spcPts val="0"/>
              </a:spcBef>
            </a:pPr>
            <a:r>
              <a:rPr lang="en-NZ" sz="3400" b="1" dirty="0">
                <a:solidFill>
                  <a:schemeClr val="bg1"/>
                </a:solidFill>
              </a:rPr>
              <a:t>	</a:t>
            </a:r>
            <a:r>
              <a:rPr lang="en-NZ" sz="3400" b="1" dirty="0" smtClean="0">
                <a:solidFill>
                  <a:schemeClr val="bg1"/>
                </a:solidFill>
              </a:rPr>
              <a:t>- But it can be a prison for us</a:t>
            </a: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r>
              <a:rPr lang="en-NZ" sz="3400" b="1" dirty="0">
                <a:solidFill>
                  <a:schemeClr val="bg1"/>
                </a:solidFill>
              </a:rPr>
              <a:t>	</a:t>
            </a:r>
            <a:r>
              <a:rPr lang="en-NZ" sz="3400" b="1" dirty="0" smtClean="0">
                <a:solidFill>
                  <a:schemeClr val="bg1"/>
                </a:solidFill>
              </a:rPr>
              <a:t>- Peter went fishing, as routine</a:t>
            </a:r>
          </a:p>
          <a:p>
            <a:pPr algn="l">
              <a:lnSpc>
                <a:spcPct val="100000"/>
              </a:lnSpc>
              <a:spcBef>
                <a:spcPts val="0"/>
              </a:spcBef>
            </a:pPr>
            <a:r>
              <a:rPr lang="en-NZ" sz="3400" b="1" dirty="0">
                <a:solidFill>
                  <a:schemeClr val="bg1"/>
                </a:solidFill>
              </a:rPr>
              <a:t>	</a:t>
            </a:r>
            <a:r>
              <a:rPr lang="en-NZ" sz="3400" b="1" dirty="0" smtClean="0">
                <a:solidFill>
                  <a:schemeClr val="bg1"/>
                </a:solidFill>
              </a:rPr>
              <a:t>- Unsuccessful, they packed up</a:t>
            </a:r>
          </a:p>
        </p:txBody>
      </p:sp>
    </p:spTree>
    <p:extLst>
      <p:ext uri="{BB962C8B-B14F-4D97-AF65-F5344CB8AC3E}">
        <p14:creationId xmlns:p14="http://schemas.microsoft.com/office/powerpoint/2010/main" val="335521909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a:p>
            <a:pPr algn="l">
              <a:lnSpc>
                <a:spcPct val="100000"/>
              </a:lnSpc>
              <a:spcBef>
                <a:spcPts val="0"/>
              </a:spcBef>
            </a:pPr>
            <a:r>
              <a:rPr lang="en-NZ" sz="3400" b="1" dirty="0">
                <a:solidFill>
                  <a:schemeClr val="bg1"/>
                </a:solidFill>
              </a:rPr>
              <a:t>	</a:t>
            </a:r>
            <a:r>
              <a:rPr lang="en-NZ" sz="3400" b="1" dirty="0" smtClean="0">
                <a:solidFill>
                  <a:schemeClr val="bg1"/>
                </a:solidFill>
              </a:rPr>
              <a:t>- But it can be a prison for us</a:t>
            </a:r>
          </a:p>
          <a:p>
            <a:pPr algn="l">
              <a:lnSpc>
                <a:spcPct val="100000"/>
              </a:lnSpc>
              <a:spcBef>
                <a:spcPts val="0"/>
              </a:spcBef>
            </a:pPr>
            <a:endParaRPr lang="en-NZ" sz="15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r>
              <a:rPr lang="en-NZ" sz="3400" b="1" dirty="0">
                <a:solidFill>
                  <a:schemeClr val="bg1"/>
                </a:solidFill>
              </a:rPr>
              <a:t>	</a:t>
            </a:r>
            <a:r>
              <a:rPr lang="en-NZ" sz="3400" b="1" dirty="0" smtClean="0">
                <a:solidFill>
                  <a:schemeClr val="bg1"/>
                </a:solidFill>
              </a:rPr>
              <a:t>- Peter went fishing, as routine</a:t>
            </a:r>
          </a:p>
          <a:p>
            <a:pPr algn="l">
              <a:lnSpc>
                <a:spcPct val="100000"/>
              </a:lnSpc>
              <a:spcBef>
                <a:spcPts val="0"/>
              </a:spcBef>
            </a:pPr>
            <a:r>
              <a:rPr lang="en-NZ" sz="3400" b="1" dirty="0">
                <a:solidFill>
                  <a:schemeClr val="bg1"/>
                </a:solidFill>
              </a:rPr>
              <a:t>	</a:t>
            </a:r>
            <a:r>
              <a:rPr lang="en-NZ" sz="3400" b="1" dirty="0" smtClean="0">
                <a:solidFill>
                  <a:schemeClr val="bg1"/>
                </a:solidFill>
              </a:rPr>
              <a:t>- Unsuccessful, they packed up</a:t>
            </a:r>
          </a:p>
          <a:p>
            <a:pPr algn="l">
              <a:lnSpc>
                <a:spcPct val="100000"/>
              </a:lnSpc>
              <a:spcBef>
                <a:spcPts val="0"/>
              </a:spcBef>
            </a:pPr>
            <a:r>
              <a:rPr lang="en-NZ" sz="3400" b="1" dirty="0">
                <a:solidFill>
                  <a:schemeClr val="bg1"/>
                </a:solidFill>
              </a:rPr>
              <a:t>	</a:t>
            </a:r>
            <a:r>
              <a:rPr lang="en-NZ" sz="3400" b="1" dirty="0" smtClean="0">
                <a:solidFill>
                  <a:schemeClr val="bg1"/>
                </a:solidFill>
              </a:rPr>
              <a:t>- But Jesus disrupted </a:t>
            </a:r>
          </a:p>
          <a:p>
            <a:pPr algn="l">
              <a:lnSpc>
                <a:spcPct val="100000"/>
              </a:lnSpc>
              <a:spcBef>
                <a:spcPts val="0"/>
              </a:spcBef>
            </a:pPr>
            <a:r>
              <a:rPr lang="en-NZ" sz="3400" b="1" i="1" dirty="0" smtClean="0">
                <a:solidFill>
                  <a:srgbClr val="FFFF00"/>
                </a:solidFill>
              </a:rPr>
              <a:t>V3 </a:t>
            </a:r>
            <a:r>
              <a:rPr lang="en-NZ" sz="3400" b="1" i="1" dirty="0">
                <a:solidFill>
                  <a:srgbClr val="FFFF00"/>
                </a:solidFill>
              </a:rPr>
              <a:t>...got into one of the boats, the one belonging to Simon, and asked him to put out a little from shore</a:t>
            </a:r>
            <a:endParaRPr lang="en-NZ" sz="3400" b="1" i="1" dirty="0" smtClean="0">
              <a:solidFill>
                <a:srgbClr val="FFFF00"/>
              </a:solidFill>
            </a:endParaRPr>
          </a:p>
        </p:txBody>
      </p:sp>
    </p:spTree>
    <p:extLst>
      <p:ext uri="{BB962C8B-B14F-4D97-AF65-F5344CB8AC3E}">
        <p14:creationId xmlns:p14="http://schemas.microsoft.com/office/powerpoint/2010/main" val="336731741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Routines</a:t>
            </a:r>
            <a:endParaRPr lang="en-NZ" sz="34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 We trust our routines</a:t>
            </a:r>
          </a:p>
          <a:p>
            <a:pPr algn="l">
              <a:lnSpc>
                <a:spcPct val="100000"/>
              </a:lnSpc>
              <a:spcBef>
                <a:spcPts val="0"/>
              </a:spcBef>
            </a:pPr>
            <a:r>
              <a:rPr lang="en-NZ" sz="3400" b="1" dirty="0">
                <a:solidFill>
                  <a:schemeClr val="bg1"/>
                </a:solidFill>
              </a:rPr>
              <a:t>	</a:t>
            </a:r>
            <a:r>
              <a:rPr lang="en-NZ" sz="3400" b="1" dirty="0" smtClean="0">
                <a:solidFill>
                  <a:schemeClr val="bg1"/>
                </a:solidFill>
              </a:rPr>
              <a:t>- We avoid disruptions</a:t>
            </a:r>
          </a:p>
          <a:p>
            <a:pPr algn="l">
              <a:lnSpc>
                <a:spcPct val="100000"/>
              </a:lnSpc>
              <a:spcBef>
                <a:spcPts val="0"/>
              </a:spcBef>
            </a:pPr>
            <a:r>
              <a:rPr lang="en-NZ" sz="3400" b="1" dirty="0">
                <a:solidFill>
                  <a:schemeClr val="bg1"/>
                </a:solidFill>
              </a:rPr>
              <a:t>	</a:t>
            </a:r>
            <a:r>
              <a:rPr lang="en-NZ" sz="3400" b="1" dirty="0" smtClean="0">
                <a:solidFill>
                  <a:schemeClr val="bg1"/>
                </a:solidFill>
              </a:rPr>
              <a:t>- But it can be a prison for us</a:t>
            </a:r>
          </a:p>
          <a:p>
            <a:pPr algn="l">
              <a:lnSpc>
                <a:spcPct val="100000"/>
              </a:lnSpc>
              <a:spcBef>
                <a:spcPts val="0"/>
              </a:spcBef>
            </a:pPr>
            <a:endParaRPr lang="en-NZ" sz="15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 Reading</a:t>
            </a:r>
          </a:p>
          <a:p>
            <a:pPr algn="l">
              <a:lnSpc>
                <a:spcPct val="100000"/>
              </a:lnSpc>
              <a:spcBef>
                <a:spcPts val="0"/>
              </a:spcBef>
            </a:pPr>
            <a:r>
              <a:rPr lang="en-NZ" sz="3400" b="1" dirty="0">
                <a:solidFill>
                  <a:schemeClr val="bg1"/>
                </a:solidFill>
              </a:rPr>
              <a:t>	</a:t>
            </a:r>
            <a:r>
              <a:rPr lang="en-NZ" sz="3400" b="1" dirty="0" smtClean="0">
                <a:solidFill>
                  <a:schemeClr val="bg1"/>
                </a:solidFill>
              </a:rPr>
              <a:t>- Peter went fishing, as routine</a:t>
            </a:r>
          </a:p>
          <a:p>
            <a:pPr algn="l">
              <a:lnSpc>
                <a:spcPct val="100000"/>
              </a:lnSpc>
              <a:spcBef>
                <a:spcPts val="0"/>
              </a:spcBef>
            </a:pPr>
            <a:r>
              <a:rPr lang="en-NZ" sz="3400" b="1" dirty="0">
                <a:solidFill>
                  <a:schemeClr val="bg1"/>
                </a:solidFill>
              </a:rPr>
              <a:t>	</a:t>
            </a:r>
            <a:r>
              <a:rPr lang="en-NZ" sz="3400" b="1" dirty="0" smtClean="0">
                <a:solidFill>
                  <a:schemeClr val="bg1"/>
                </a:solidFill>
              </a:rPr>
              <a:t>- Unsuccessful, they packed up</a:t>
            </a:r>
          </a:p>
          <a:p>
            <a:pPr algn="l">
              <a:lnSpc>
                <a:spcPct val="100000"/>
              </a:lnSpc>
              <a:spcBef>
                <a:spcPts val="0"/>
              </a:spcBef>
            </a:pPr>
            <a:r>
              <a:rPr lang="en-NZ" sz="3400" b="1" dirty="0">
                <a:solidFill>
                  <a:schemeClr val="bg1"/>
                </a:solidFill>
              </a:rPr>
              <a:t>	</a:t>
            </a:r>
            <a:r>
              <a:rPr lang="en-NZ" sz="3400" b="1" dirty="0" smtClean="0">
                <a:solidFill>
                  <a:schemeClr val="bg1"/>
                </a:solidFill>
              </a:rPr>
              <a:t>- But Jesus disrupted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 from now on you will fish for people.”</a:t>
            </a:r>
            <a:endParaRPr lang="en-NZ" sz="3400" b="1" i="1" dirty="0" smtClean="0">
              <a:solidFill>
                <a:srgbClr val="FFFF00"/>
              </a:solidFill>
            </a:endParaRPr>
          </a:p>
        </p:txBody>
      </p:sp>
    </p:spTree>
    <p:extLst>
      <p:ext uri="{BB962C8B-B14F-4D97-AF65-F5344CB8AC3E}">
        <p14:creationId xmlns:p14="http://schemas.microsoft.com/office/powerpoint/2010/main" val="2879458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 from now on you will fish for people.”</a:t>
            </a:r>
            <a:endParaRPr lang="en-NZ" sz="3400" b="1" i="1" dirty="0" smtClean="0">
              <a:solidFill>
                <a:srgbClr val="FFFF00"/>
              </a:solidFill>
            </a:endParaRPr>
          </a:p>
        </p:txBody>
      </p:sp>
    </p:spTree>
    <p:extLst>
      <p:ext uri="{BB962C8B-B14F-4D97-AF65-F5344CB8AC3E}">
        <p14:creationId xmlns:p14="http://schemas.microsoft.com/office/powerpoint/2010/main" val="141791618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6:1 – </a:t>
            </a:r>
            <a:r>
              <a:rPr lang="en-NZ" sz="3600" b="1" dirty="0" smtClean="0">
                <a:solidFill>
                  <a:schemeClr val="bg1"/>
                </a:solidFill>
              </a:rPr>
              <a:t>8</a:t>
            </a:r>
          </a:p>
          <a:p>
            <a:pPr algn="l">
              <a:lnSpc>
                <a:spcPct val="100000"/>
              </a:lnSpc>
              <a:spcBef>
                <a:spcPts val="0"/>
              </a:spcBef>
            </a:pPr>
            <a:r>
              <a:rPr lang="en-NZ" sz="3400" b="1" dirty="0" smtClean="0">
                <a:solidFill>
                  <a:schemeClr val="bg1"/>
                </a:solidFill>
              </a:rPr>
              <a:t>1 In </a:t>
            </a:r>
            <a:r>
              <a:rPr lang="en-NZ" sz="3400" b="1" dirty="0">
                <a:solidFill>
                  <a:schemeClr val="bg1"/>
                </a:solidFill>
              </a:rPr>
              <a:t>the year that King </a:t>
            </a:r>
            <a:r>
              <a:rPr lang="en-NZ" sz="3400" b="1" dirty="0" err="1">
                <a:solidFill>
                  <a:schemeClr val="bg1"/>
                </a:solidFill>
              </a:rPr>
              <a:t>Uzziah</a:t>
            </a:r>
            <a:r>
              <a:rPr lang="en-NZ" sz="3400" b="1" dirty="0">
                <a:solidFill>
                  <a:schemeClr val="bg1"/>
                </a:solidFill>
              </a:rPr>
              <a:t> died, I saw the Lord. He was sitting on his throne, high and exalted, and his robe filled the whole Temple. 2 Around him flaming creatures were standing, each of which had six wings. Each creature covered its face with two wings, and its body with two, and used the other two for flying. 3 They were calling out to each other:</a:t>
            </a:r>
          </a:p>
          <a:p>
            <a:pPr algn="l">
              <a:lnSpc>
                <a:spcPct val="100000"/>
              </a:lnSpc>
              <a:spcBef>
                <a:spcPts val="0"/>
              </a:spcBef>
            </a:pPr>
            <a:r>
              <a:rPr lang="en-NZ" sz="3400" b="1" dirty="0" smtClean="0">
                <a:solidFill>
                  <a:schemeClr val="bg1"/>
                </a:solidFill>
              </a:rPr>
              <a:t>	“</a:t>
            </a:r>
            <a:r>
              <a:rPr lang="en-NZ" sz="3400" b="1" dirty="0">
                <a:solidFill>
                  <a:schemeClr val="bg1"/>
                </a:solidFill>
              </a:rPr>
              <a:t>Holy, holy, holy!</a:t>
            </a:r>
          </a:p>
          <a:p>
            <a:pPr algn="l">
              <a:lnSpc>
                <a:spcPct val="100000"/>
              </a:lnSpc>
              <a:spcBef>
                <a:spcPts val="0"/>
              </a:spcBef>
            </a:pPr>
            <a:r>
              <a:rPr lang="en-NZ" sz="3400" b="1" dirty="0" smtClean="0">
                <a:solidFill>
                  <a:schemeClr val="bg1"/>
                </a:solidFill>
              </a:rPr>
              <a:t>	The </a:t>
            </a:r>
            <a:r>
              <a:rPr lang="en-NZ" sz="3400" b="1" dirty="0">
                <a:solidFill>
                  <a:schemeClr val="bg1"/>
                </a:solidFill>
              </a:rPr>
              <a:t>Lord Almighty is holy!</a:t>
            </a:r>
          </a:p>
          <a:p>
            <a:pPr algn="l">
              <a:lnSpc>
                <a:spcPct val="100000"/>
              </a:lnSpc>
              <a:spcBef>
                <a:spcPts val="0"/>
              </a:spcBef>
            </a:pPr>
            <a:r>
              <a:rPr lang="en-NZ" sz="3400" b="1" dirty="0" smtClean="0">
                <a:solidFill>
                  <a:schemeClr val="bg1"/>
                </a:solidFill>
              </a:rPr>
              <a:t>	His </a:t>
            </a:r>
            <a:r>
              <a:rPr lang="en-NZ" sz="3400" b="1" dirty="0">
                <a:solidFill>
                  <a:schemeClr val="bg1"/>
                </a:solidFill>
              </a:rPr>
              <a:t>glory fills the world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93989848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206271874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1395755415"/>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We trust our routines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421826468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We trust our routines</a:t>
            </a:r>
            <a:endParaRPr lang="en-NZ" sz="3400" b="1" dirty="0">
              <a:solidFill>
                <a:schemeClr val="bg1"/>
              </a:solidFill>
            </a:endParaRPr>
          </a:p>
          <a:p>
            <a:pPr algn="l">
              <a:lnSpc>
                <a:spcPct val="100000"/>
              </a:lnSpc>
              <a:spcBef>
                <a:spcPts val="0"/>
              </a:spcBef>
            </a:pPr>
            <a:r>
              <a:rPr lang="en-NZ" sz="3400" b="1" dirty="0" smtClean="0">
                <a:solidFill>
                  <a:schemeClr val="bg1"/>
                </a:solidFill>
              </a:rPr>
              <a:t>	- But God is mighty and powerful</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336765281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We trust our routines</a:t>
            </a:r>
            <a:endParaRPr lang="en-NZ" sz="3400" b="1" dirty="0">
              <a:solidFill>
                <a:schemeClr val="bg1"/>
              </a:solidFill>
            </a:endParaRPr>
          </a:p>
          <a:p>
            <a:pPr algn="l">
              <a:lnSpc>
                <a:spcPct val="100000"/>
              </a:lnSpc>
              <a:spcBef>
                <a:spcPts val="0"/>
              </a:spcBef>
            </a:pPr>
            <a:r>
              <a:rPr lang="en-NZ" sz="3400" b="1" dirty="0" smtClean="0">
                <a:solidFill>
                  <a:schemeClr val="bg1"/>
                </a:solidFill>
              </a:rPr>
              <a:t>	- But God is mighty and powerful</a:t>
            </a:r>
          </a:p>
          <a:p>
            <a:pPr algn="l">
              <a:lnSpc>
                <a:spcPct val="100000"/>
              </a:lnSpc>
              <a:spcBef>
                <a:spcPts val="0"/>
              </a:spcBef>
            </a:pPr>
            <a:r>
              <a:rPr lang="en-NZ" sz="3400" b="1" dirty="0" smtClean="0">
                <a:solidFill>
                  <a:schemeClr val="bg1"/>
                </a:solidFill>
              </a:rPr>
              <a:t>	- King </a:t>
            </a:r>
            <a:r>
              <a:rPr lang="en-NZ" sz="3400" b="1" dirty="0" err="1" smtClean="0">
                <a:solidFill>
                  <a:schemeClr val="bg1"/>
                </a:solidFill>
              </a:rPr>
              <a:t>Uzziah</a:t>
            </a:r>
            <a:r>
              <a:rPr lang="en-NZ" sz="3400" b="1" dirty="0" smtClean="0">
                <a:solidFill>
                  <a:schemeClr val="bg1"/>
                </a:solidFill>
              </a:rPr>
              <a:t> died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136918165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We trust our routines</a:t>
            </a:r>
            <a:endParaRPr lang="en-NZ" sz="3400" b="1" dirty="0">
              <a:solidFill>
                <a:schemeClr val="bg1"/>
              </a:solidFill>
            </a:endParaRPr>
          </a:p>
          <a:p>
            <a:pPr algn="l">
              <a:lnSpc>
                <a:spcPct val="100000"/>
              </a:lnSpc>
              <a:spcBef>
                <a:spcPts val="0"/>
              </a:spcBef>
            </a:pPr>
            <a:r>
              <a:rPr lang="en-NZ" sz="3400" b="1" dirty="0" smtClean="0">
                <a:solidFill>
                  <a:schemeClr val="bg1"/>
                </a:solidFill>
              </a:rPr>
              <a:t>	- But God is mighty and powerful</a:t>
            </a:r>
          </a:p>
          <a:p>
            <a:pPr algn="l">
              <a:lnSpc>
                <a:spcPct val="100000"/>
              </a:lnSpc>
              <a:spcBef>
                <a:spcPts val="0"/>
              </a:spcBef>
            </a:pPr>
            <a:r>
              <a:rPr lang="en-NZ" sz="3400" b="1" dirty="0" smtClean="0">
                <a:solidFill>
                  <a:schemeClr val="bg1"/>
                </a:solidFill>
              </a:rPr>
              <a:t>	- King </a:t>
            </a:r>
            <a:r>
              <a:rPr lang="en-NZ" sz="3400" b="1" dirty="0" err="1" smtClean="0">
                <a:solidFill>
                  <a:schemeClr val="bg1"/>
                </a:solidFill>
              </a:rPr>
              <a:t>Uzziah</a:t>
            </a:r>
            <a:r>
              <a:rPr lang="en-NZ" sz="3400" b="1" dirty="0" smtClean="0">
                <a:solidFill>
                  <a:schemeClr val="bg1"/>
                </a:solidFill>
              </a:rPr>
              <a:t> died</a:t>
            </a:r>
            <a:endParaRPr lang="en-NZ" sz="3400" b="1" dirty="0">
              <a:solidFill>
                <a:schemeClr val="bg1"/>
              </a:solidFill>
            </a:endParaRPr>
          </a:p>
          <a:p>
            <a:pPr algn="l">
              <a:lnSpc>
                <a:spcPct val="100000"/>
              </a:lnSpc>
              <a:spcBef>
                <a:spcPts val="0"/>
              </a:spcBef>
            </a:pPr>
            <a:r>
              <a:rPr lang="en-NZ" sz="3400" b="1" dirty="0" smtClean="0">
                <a:solidFill>
                  <a:schemeClr val="bg1"/>
                </a:solidFill>
              </a:rPr>
              <a:t>	- And Isaiah learned to trust God more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12037438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V6 </a:t>
            </a:r>
            <a:r>
              <a:rPr lang="en-NZ" sz="3400" b="1" i="1" dirty="0">
                <a:solidFill>
                  <a:srgbClr val="FFFF00"/>
                </a:solidFill>
              </a:rPr>
              <a:t>...they caught </a:t>
            </a:r>
            <a:r>
              <a:rPr lang="en-NZ" sz="3400" b="1" i="1" u="sng" dirty="0">
                <a:solidFill>
                  <a:srgbClr val="FFFF00"/>
                </a:solidFill>
              </a:rPr>
              <a:t>such a large number of fish</a:t>
            </a:r>
            <a:r>
              <a:rPr lang="en-NZ" sz="3400" b="1" i="1" dirty="0">
                <a:solidFill>
                  <a:srgbClr val="FFFF00"/>
                </a:solidFill>
              </a:rPr>
              <a:t> that their nets began to break. </a:t>
            </a:r>
            <a:endParaRPr lang="en-NZ" sz="3400" b="1" i="1" dirty="0" smtClean="0">
              <a:solidFill>
                <a:srgbClr val="FFFF00"/>
              </a:solidFill>
            </a:endParaRPr>
          </a:p>
        </p:txBody>
      </p:sp>
    </p:spTree>
    <p:extLst>
      <p:ext uri="{BB962C8B-B14F-4D97-AF65-F5344CB8AC3E}">
        <p14:creationId xmlns:p14="http://schemas.microsoft.com/office/powerpoint/2010/main" val="374740211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powerful</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121016759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294182490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313590661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6:1 – </a:t>
            </a:r>
            <a:r>
              <a:rPr lang="en-NZ" sz="3600" b="1" dirty="0" smtClean="0">
                <a:solidFill>
                  <a:schemeClr val="bg1"/>
                </a:solidFill>
              </a:rPr>
              <a:t>8</a:t>
            </a:r>
          </a:p>
          <a:p>
            <a:pPr algn="l">
              <a:lnSpc>
                <a:spcPct val="100000"/>
              </a:lnSpc>
              <a:spcBef>
                <a:spcPts val="0"/>
              </a:spcBef>
            </a:pPr>
            <a:r>
              <a:rPr lang="en-NZ" sz="3400" b="1" dirty="0" smtClean="0">
                <a:solidFill>
                  <a:schemeClr val="bg1"/>
                </a:solidFill>
              </a:rPr>
              <a:t>4 </a:t>
            </a:r>
            <a:r>
              <a:rPr lang="en-NZ" sz="3400" b="1" dirty="0">
                <a:solidFill>
                  <a:schemeClr val="bg1"/>
                </a:solidFill>
              </a:rPr>
              <a:t>The sound of their voices made the foundation of the Temple shake, and the Temple itself became filled with smoke.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5 I said, </a:t>
            </a:r>
            <a:r>
              <a:rPr lang="en-NZ" sz="3400" b="1" dirty="0" smtClean="0">
                <a:solidFill>
                  <a:schemeClr val="bg1"/>
                </a:solidFill>
              </a:rPr>
              <a:t>“</a:t>
            </a:r>
            <a:r>
              <a:rPr lang="en-NZ" sz="3400" b="1" dirty="0">
                <a:solidFill>
                  <a:schemeClr val="bg1"/>
                </a:solidFill>
              </a:rPr>
              <a:t>There is no hope for me! I am doomed because every word that passes my lips is sinful, and I live among a people whose every word is sinful. And yet, with my own eyes I have seen the King, the Lord Almighty</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48422927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a:t>
            </a:r>
          </a:p>
          <a:p>
            <a:pPr algn="l">
              <a:lnSpc>
                <a:spcPct val="100000"/>
              </a:lnSpc>
              <a:spcBef>
                <a:spcPts val="0"/>
              </a:spcBef>
            </a:pPr>
            <a:endParaRPr lang="en-NZ" sz="3400" b="1" dirty="0">
              <a:solidFill>
                <a:schemeClr val="bg1"/>
              </a:solidFill>
            </a:endParaRPr>
          </a:p>
          <a:p>
            <a:pPr>
              <a:lnSpc>
                <a:spcPct val="100000"/>
              </a:lnSpc>
              <a:spcBef>
                <a:spcPts val="0"/>
              </a:spcBef>
            </a:pPr>
            <a:r>
              <a:rPr lang="en-NZ" sz="3400" b="1" i="1" dirty="0" smtClean="0">
                <a:solidFill>
                  <a:schemeClr val="bg1"/>
                </a:solidFill>
              </a:rPr>
              <a:t>Proverbs </a:t>
            </a:r>
            <a:r>
              <a:rPr lang="en-NZ" sz="3400" b="1" i="1" dirty="0">
                <a:solidFill>
                  <a:schemeClr val="bg1"/>
                </a:solidFill>
              </a:rPr>
              <a:t>28:13 “Whoever conceals their sins does not prosper, but the one who confesses and renounces them finds mercy.” </a:t>
            </a:r>
            <a:endParaRPr lang="en-NZ" sz="3400" b="1" i="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1917561029"/>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 to prosper</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endParaRPr lang="en-NZ" sz="3400" b="1" i="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291550208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 to prosper</a:t>
            </a:r>
          </a:p>
          <a:p>
            <a:pPr algn="l">
              <a:lnSpc>
                <a:spcPct val="100000"/>
              </a:lnSpc>
              <a:spcBef>
                <a:spcPts val="0"/>
              </a:spcBef>
            </a:pPr>
            <a:r>
              <a:rPr lang="en-NZ" sz="3400" b="1" dirty="0">
                <a:solidFill>
                  <a:schemeClr val="bg1"/>
                </a:solidFill>
              </a:rPr>
              <a:t>	</a:t>
            </a:r>
            <a:r>
              <a:rPr lang="en-NZ" sz="3400" b="1" dirty="0" smtClean="0">
                <a:solidFill>
                  <a:schemeClr val="bg1"/>
                </a:solidFill>
              </a:rPr>
              <a:t>- Peter felt the same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endParaRPr lang="en-NZ" sz="3400" b="1" i="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“Woe to me!......I am ruined! For I am a man of unclean lips......and my eyes have seen the King, the LORD Almighty.” </a:t>
            </a:r>
            <a:endParaRPr lang="en-NZ" sz="3400" b="1" i="1" dirty="0" smtClean="0">
              <a:solidFill>
                <a:srgbClr val="FFFF00"/>
              </a:solidFill>
            </a:endParaRPr>
          </a:p>
        </p:txBody>
      </p:sp>
    </p:spTree>
    <p:extLst>
      <p:ext uri="{BB962C8B-B14F-4D97-AF65-F5344CB8AC3E}">
        <p14:creationId xmlns:p14="http://schemas.microsoft.com/office/powerpoint/2010/main" val="99651495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 to prosper</a:t>
            </a:r>
          </a:p>
          <a:p>
            <a:pPr algn="l">
              <a:lnSpc>
                <a:spcPct val="100000"/>
              </a:lnSpc>
              <a:spcBef>
                <a:spcPts val="0"/>
              </a:spcBef>
            </a:pPr>
            <a:r>
              <a:rPr lang="en-NZ" sz="3400" b="1" dirty="0">
                <a:solidFill>
                  <a:schemeClr val="bg1"/>
                </a:solidFill>
              </a:rPr>
              <a:t>	</a:t>
            </a:r>
            <a:r>
              <a:rPr lang="en-NZ" sz="3400" b="1" dirty="0" smtClean="0">
                <a:solidFill>
                  <a:schemeClr val="bg1"/>
                </a:solidFill>
              </a:rPr>
              <a:t>- Peter felt the same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endParaRPr lang="en-NZ" sz="3400" b="1" i="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....he fell at Jesus’ knees and said, “Go away from me, Lord; I am a sinful man!”</a:t>
            </a:r>
            <a:endParaRPr lang="en-NZ" sz="3400" b="1" i="1" dirty="0" smtClean="0">
              <a:solidFill>
                <a:srgbClr val="FFFF00"/>
              </a:solidFill>
            </a:endParaRPr>
          </a:p>
        </p:txBody>
      </p:sp>
    </p:spTree>
    <p:extLst>
      <p:ext uri="{BB962C8B-B14F-4D97-AF65-F5344CB8AC3E}">
        <p14:creationId xmlns:p14="http://schemas.microsoft.com/office/powerpoint/2010/main" val="349534064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 We confess and are set free, to prosper</a:t>
            </a:r>
          </a:p>
          <a:p>
            <a:pPr algn="l">
              <a:lnSpc>
                <a:spcPct val="100000"/>
              </a:lnSpc>
              <a:spcBef>
                <a:spcPts val="0"/>
              </a:spcBef>
            </a:pPr>
            <a:r>
              <a:rPr lang="en-NZ" sz="3400" b="1" dirty="0">
                <a:solidFill>
                  <a:schemeClr val="bg1"/>
                </a:solidFill>
              </a:rPr>
              <a:t>	</a:t>
            </a:r>
            <a:r>
              <a:rPr lang="en-NZ" sz="3400" b="1" dirty="0" smtClean="0">
                <a:solidFill>
                  <a:schemeClr val="bg1"/>
                </a:solidFill>
              </a:rPr>
              <a:t>- Peter felt the same</a:t>
            </a:r>
          </a:p>
          <a:p>
            <a:pPr algn="l">
              <a:lnSpc>
                <a:spcPct val="100000"/>
              </a:lnSpc>
              <a:spcBef>
                <a:spcPts val="0"/>
              </a:spcBef>
            </a:pPr>
            <a:r>
              <a:rPr lang="en-NZ" sz="3400" b="1" dirty="0" smtClean="0">
                <a:solidFill>
                  <a:schemeClr val="bg1"/>
                </a:solidFill>
              </a:rPr>
              <a:t>	- Isaiah was free to say ‘Here am I. Send me’</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endParaRPr lang="en-NZ" sz="3400" b="1" i="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....he fell at Jesus’ knees and said, “Go away from me, Lord; I am a sinful man!”</a:t>
            </a:r>
            <a:endParaRPr lang="en-NZ" sz="3400" b="1" i="1" dirty="0" smtClean="0">
              <a:solidFill>
                <a:srgbClr val="FFFF00"/>
              </a:solidFill>
            </a:endParaRPr>
          </a:p>
        </p:txBody>
      </p:sp>
    </p:spTree>
    <p:extLst>
      <p:ext uri="{BB962C8B-B14F-4D97-AF65-F5344CB8AC3E}">
        <p14:creationId xmlns:p14="http://schemas.microsoft.com/office/powerpoint/2010/main" val="3480633200"/>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p:txBody>
      </p:sp>
    </p:spTree>
    <p:extLst>
      <p:ext uri="{BB962C8B-B14F-4D97-AF65-F5344CB8AC3E}">
        <p14:creationId xmlns:p14="http://schemas.microsoft.com/office/powerpoint/2010/main" val="369783171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Isaiah 6:1 – 8 &amp; Luke </a:t>
            </a:r>
            <a:r>
              <a:rPr lang="en-NZ" sz="3600" b="1" dirty="0">
                <a:solidFill>
                  <a:schemeClr val="bg1"/>
                </a:solidFill>
              </a:rPr>
              <a:t>5:1 – 11</a:t>
            </a:r>
          </a:p>
          <a:p>
            <a:pPr>
              <a:lnSpc>
                <a:spcPct val="100000"/>
              </a:lnSpc>
              <a:spcBef>
                <a:spcPts val="0"/>
              </a:spcBef>
            </a:pPr>
            <a:r>
              <a:rPr lang="en-NZ" sz="3400" b="1" dirty="0" smtClean="0">
                <a:solidFill>
                  <a:schemeClr val="bg1"/>
                </a:solidFill>
              </a:rPr>
              <a:t>God calls us to greater things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For God </a:t>
            </a:r>
            <a:r>
              <a:rPr lang="en-NZ" sz="3400" b="1" dirty="0">
                <a:solidFill>
                  <a:schemeClr val="bg1"/>
                </a:solidFill>
              </a:rPr>
              <a:t>is mighty and all </a:t>
            </a:r>
            <a:r>
              <a:rPr lang="en-NZ" sz="3400" b="1" dirty="0" smtClean="0">
                <a:solidFill>
                  <a:schemeClr val="bg1"/>
                </a:solidFill>
              </a:rPr>
              <a:t>powerful</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As God opens door for confession</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r>
              <a:rPr lang="en-NZ" sz="3400" b="1" dirty="0" smtClean="0">
                <a:solidFill>
                  <a:schemeClr val="bg1"/>
                </a:solidFill>
              </a:rPr>
              <a:t>Read the Word and Pray always</a:t>
            </a:r>
            <a:br>
              <a:rPr lang="en-NZ" sz="3400" b="1" dirty="0" smtClean="0">
                <a:solidFill>
                  <a:schemeClr val="bg1"/>
                </a:solidFill>
              </a:rPr>
            </a:br>
            <a:r>
              <a:rPr lang="en-NZ" sz="3400" b="1" dirty="0" smtClean="0">
                <a:solidFill>
                  <a:schemeClr val="bg1"/>
                </a:solidFill>
              </a:rPr>
              <a:t>and </a:t>
            </a:r>
            <a:r>
              <a:rPr lang="en-NZ" sz="3400" b="1" smtClean="0">
                <a:solidFill>
                  <a:schemeClr val="bg1"/>
                </a:solidFill>
              </a:rPr>
              <a:t>understand your call</a:t>
            </a:r>
            <a:endParaRPr lang="en-NZ" sz="3400" b="1" dirty="0" smtClean="0">
              <a:solidFill>
                <a:schemeClr val="bg1"/>
              </a:solidFill>
            </a:endParaRPr>
          </a:p>
        </p:txBody>
      </p:sp>
    </p:spTree>
    <p:extLst>
      <p:ext uri="{BB962C8B-B14F-4D97-AF65-F5344CB8AC3E}">
        <p14:creationId xmlns:p14="http://schemas.microsoft.com/office/powerpoint/2010/main" val="296194650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Isaiah 6:1 – </a:t>
            </a:r>
            <a:r>
              <a:rPr lang="en-NZ" sz="3600" b="1" dirty="0" smtClean="0">
                <a:solidFill>
                  <a:schemeClr val="bg1"/>
                </a:solidFill>
              </a:rPr>
              <a:t>8</a:t>
            </a:r>
          </a:p>
          <a:p>
            <a:pPr algn="l">
              <a:lnSpc>
                <a:spcPct val="100000"/>
              </a:lnSpc>
              <a:spcBef>
                <a:spcPts val="0"/>
              </a:spcBef>
            </a:pPr>
            <a:r>
              <a:rPr lang="en-NZ" sz="3400" b="1" dirty="0" smtClean="0">
                <a:solidFill>
                  <a:schemeClr val="bg1"/>
                </a:solidFill>
              </a:rPr>
              <a:t>6 </a:t>
            </a:r>
            <a:r>
              <a:rPr lang="en-NZ" sz="3400" b="1" dirty="0">
                <a:solidFill>
                  <a:schemeClr val="bg1"/>
                </a:solidFill>
              </a:rPr>
              <a:t>Then one of the creatures flew down to me, carrying a burning coal that he had taken from the altar with a pair of tongs. 7 He touched my lips with the burning coal and said, “This has touched your lips, and now your guilt is gone, and your sins are forgiven.”</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8 Then I heard the Lord say, “Whom shall I send? Who will be our messenger?”</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I answered, “I will go! Send me!”</a:t>
            </a:r>
          </a:p>
        </p:txBody>
      </p:sp>
    </p:spTree>
    <p:extLst>
      <p:ext uri="{BB962C8B-B14F-4D97-AF65-F5344CB8AC3E}">
        <p14:creationId xmlns:p14="http://schemas.microsoft.com/office/powerpoint/2010/main" val="235069320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5:1 – 11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5:1 – 11</a:t>
            </a:r>
          </a:p>
          <a:p>
            <a:pPr algn="l">
              <a:lnSpc>
                <a:spcPct val="100000"/>
              </a:lnSpc>
              <a:spcBef>
                <a:spcPts val="0"/>
              </a:spcBef>
            </a:pPr>
            <a:r>
              <a:rPr lang="en-NZ" sz="3400" b="1" dirty="0" smtClean="0">
                <a:solidFill>
                  <a:schemeClr val="bg1"/>
                </a:solidFill>
              </a:rPr>
              <a:t>1 One </a:t>
            </a:r>
            <a:r>
              <a:rPr lang="en-NZ" sz="3400" b="1" dirty="0">
                <a:solidFill>
                  <a:schemeClr val="bg1"/>
                </a:solidFill>
              </a:rPr>
              <a:t>day Jesus was standing on the shore of Lake </a:t>
            </a:r>
            <a:r>
              <a:rPr lang="en-NZ" sz="3400" b="1" dirty="0" err="1">
                <a:solidFill>
                  <a:schemeClr val="bg1"/>
                </a:solidFill>
              </a:rPr>
              <a:t>Gennesaret</a:t>
            </a:r>
            <a:r>
              <a:rPr lang="en-NZ" sz="3400" b="1" dirty="0">
                <a:solidFill>
                  <a:schemeClr val="bg1"/>
                </a:solidFill>
              </a:rPr>
              <a:t> while the people pushed their way up to him to listen to the word of God. 2 He saw two boats pulled up on the beach; the fishermen had left them and were washing the nets.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3 </a:t>
            </a:r>
            <a:r>
              <a:rPr lang="en-NZ" sz="3400" b="1" dirty="0">
                <a:solidFill>
                  <a:schemeClr val="bg1"/>
                </a:solidFill>
              </a:rPr>
              <a:t>Jesus got into one of the boats—it belonged to Simon—and asked him to push off a little from the shore. Jesus sat in the boat and taught the crowd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5:1 – 11</a:t>
            </a:r>
          </a:p>
          <a:p>
            <a:pPr algn="l">
              <a:lnSpc>
                <a:spcPct val="100000"/>
              </a:lnSpc>
              <a:spcBef>
                <a:spcPts val="0"/>
              </a:spcBef>
            </a:pPr>
            <a:r>
              <a:rPr lang="en-NZ" sz="3400" b="1" dirty="0" smtClean="0">
                <a:solidFill>
                  <a:schemeClr val="bg1"/>
                </a:solidFill>
              </a:rPr>
              <a:t>4 </a:t>
            </a:r>
            <a:r>
              <a:rPr lang="en-NZ" sz="3400" b="1" dirty="0">
                <a:solidFill>
                  <a:schemeClr val="bg1"/>
                </a:solidFill>
              </a:rPr>
              <a:t>When he finished speaking, he said to Simon, </a:t>
            </a:r>
            <a:r>
              <a:rPr lang="en-NZ" sz="3400" b="1" dirty="0" smtClean="0">
                <a:solidFill>
                  <a:schemeClr val="bg1"/>
                </a:solidFill>
              </a:rPr>
              <a:t>	“</a:t>
            </a:r>
            <a:r>
              <a:rPr lang="en-NZ" sz="3400" b="1" dirty="0">
                <a:solidFill>
                  <a:schemeClr val="bg1"/>
                </a:solidFill>
              </a:rPr>
              <a:t>Push the boat out further to the deep </a:t>
            </a:r>
            <a:r>
              <a:rPr lang="en-NZ" sz="3400" b="1" dirty="0" smtClean="0">
                <a:solidFill>
                  <a:schemeClr val="bg1"/>
                </a:solidFill>
              </a:rPr>
              <a:t>	water</a:t>
            </a:r>
            <a:r>
              <a:rPr lang="en-NZ" sz="3400" b="1" dirty="0">
                <a:solidFill>
                  <a:schemeClr val="bg1"/>
                </a:solidFill>
              </a:rPr>
              <a:t>, and you and your partners let down </a:t>
            </a:r>
            <a:r>
              <a:rPr lang="en-NZ" sz="3400" b="1" dirty="0" smtClean="0">
                <a:solidFill>
                  <a:schemeClr val="bg1"/>
                </a:solidFill>
              </a:rPr>
              <a:t>	your </a:t>
            </a:r>
            <a:r>
              <a:rPr lang="en-NZ" sz="3400" b="1" dirty="0">
                <a:solidFill>
                  <a:schemeClr val="bg1"/>
                </a:solidFill>
              </a:rPr>
              <a:t>nets for a catch.”</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5 “Master,” Simon answered, “we worked hard all night long and caught nothing. But if you say so, I will let down the nets.”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6 </a:t>
            </a:r>
            <a:r>
              <a:rPr lang="en-NZ" sz="3400" b="1" dirty="0">
                <a:solidFill>
                  <a:schemeClr val="bg1"/>
                </a:solidFill>
              </a:rPr>
              <a:t>They let them down and caught such a large number of fish that the nets were about to break. </a:t>
            </a:r>
          </a:p>
        </p:txBody>
      </p:sp>
    </p:spTree>
    <p:extLst>
      <p:ext uri="{BB962C8B-B14F-4D97-AF65-F5344CB8AC3E}">
        <p14:creationId xmlns:p14="http://schemas.microsoft.com/office/powerpoint/2010/main" val="304223743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5:1 – 11</a:t>
            </a:r>
          </a:p>
          <a:p>
            <a:pPr algn="l">
              <a:lnSpc>
                <a:spcPct val="100000"/>
              </a:lnSpc>
              <a:spcBef>
                <a:spcPts val="0"/>
              </a:spcBef>
            </a:pPr>
            <a:r>
              <a:rPr lang="en-NZ" sz="3400" b="1" dirty="0" smtClean="0">
                <a:solidFill>
                  <a:schemeClr val="bg1"/>
                </a:solidFill>
              </a:rPr>
              <a:t>7 </a:t>
            </a:r>
            <a:r>
              <a:rPr lang="en-NZ" sz="3400" b="1" dirty="0">
                <a:solidFill>
                  <a:schemeClr val="bg1"/>
                </a:solidFill>
              </a:rPr>
              <a:t>So they motioned to their partners in the other boat to come and help them. They came and filled both boats so full of fish that the boats were about to sink. 8 When Simon Peter saw what had happened, he fell on his knees before Jesus and said, “Go away from me, Lord! I am a sinful man</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6133186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5:1 – 11</a:t>
            </a:r>
          </a:p>
          <a:p>
            <a:pPr algn="l">
              <a:lnSpc>
                <a:spcPct val="100000"/>
              </a:lnSpc>
              <a:spcBef>
                <a:spcPts val="0"/>
              </a:spcBef>
            </a:pPr>
            <a:r>
              <a:rPr lang="en-NZ" sz="3400" b="1" dirty="0" smtClean="0">
                <a:solidFill>
                  <a:schemeClr val="bg1"/>
                </a:solidFill>
              </a:rPr>
              <a:t>9 </a:t>
            </a:r>
            <a:r>
              <a:rPr lang="en-NZ" sz="3400" b="1" dirty="0">
                <a:solidFill>
                  <a:schemeClr val="bg1"/>
                </a:solidFill>
              </a:rPr>
              <a:t>He and the others with him were all amazed at the large number of fish they had caught. 10 The same was true of Simon's partners, James and John, the sons of Zebedee. Jesus said to Simon,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Don't be afraid; from now on you will be catching people.”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11 They pulled the boats up on the beach, left everything, and followed Jesus.</a:t>
            </a:r>
          </a:p>
        </p:txBody>
      </p:sp>
    </p:spTree>
    <p:extLst>
      <p:ext uri="{BB962C8B-B14F-4D97-AF65-F5344CB8AC3E}">
        <p14:creationId xmlns:p14="http://schemas.microsoft.com/office/powerpoint/2010/main" val="364754892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2858</TotalTime>
  <Words>1182</Words>
  <Application>Microsoft Office PowerPoint</Application>
  <PresentationFormat>On-screen Show (4:3)</PresentationFormat>
  <Paragraphs>277</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363</cp:revision>
  <dcterms:created xsi:type="dcterms:W3CDTF">2017-05-05T00:30:58Z</dcterms:created>
  <dcterms:modified xsi:type="dcterms:W3CDTF">2019-02-09T20:44:00Z</dcterms:modified>
</cp:coreProperties>
</file>