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22" r:id="rId2"/>
    <p:sldId id="456" r:id="rId3"/>
    <p:sldId id="457" r:id="rId4"/>
    <p:sldId id="458" r:id="rId5"/>
    <p:sldId id="455" r:id="rId6"/>
    <p:sldId id="423" r:id="rId7"/>
    <p:sldId id="459" r:id="rId8"/>
    <p:sldId id="460" r:id="rId9"/>
    <p:sldId id="461" r:id="rId10"/>
    <p:sldId id="462" r:id="rId11"/>
    <p:sldId id="463" r:id="rId12"/>
    <p:sldId id="464" r:id="rId13"/>
    <p:sldId id="465" r:id="rId14"/>
    <p:sldId id="466" r:id="rId15"/>
    <p:sldId id="467" r:id="rId16"/>
    <p:sldId id="468" r:id="rId17"/>
    <p:sldId id="469" r:id="rId18"/>
    <p:sldId id="470" r:id="rId19"/>
    <p:sldId id="471" r:id="rId20"/>
    <p:sldId id="472" r:id="rId21"/>
    <p:sldId id="473" r:id="rId22"/>
    <p:sldId id="474" r:id="rId23"/>
    <p:sldId id="475" r:id="rId24"/>
    <p:sldId id="476" r:id="rId25"/>
    <p:sldId id="477" r:id="rId26"/>
    <p:sldId id="478" r:id="rId27"/>
    <p:sldId id="479" r:id="rId28"/>
    <p:sldId id="480" r:id="rId29"/>
    <p:sldId id="481" r:id="rId30"/>
    <p:sldId id="482" r:id="rId31"/>
    <p:sldId id="483" r:id="rId32"/>
    <p:sldId id="484" r:id="rId33"/>
    <p:sldId id="485" r:id="rId34"/>
    <p:sldId id="486" r:id="rId35"/>
    <p:sldId id="487" r:id="rId36"/>
    <p:sldId id="488" r:id="rId37"/>
    <p:sldId id="489" r:id="rId38"/>
    <p:sldId id="490" r:id="rId39"/>
    <p:sldId id="491"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4B16"/>
    <a:srgbClr val="06340F"/>
    <a:srgbClr val="006600"/>
    <a:srgbClr val="0D7120"/>
    <a:srgbClr val="A80000"/>
    <a:srgbClr val="660066"/>
    <a:srgbClr val="008000"/>
    <a:srgbClr val="DAA010"/>
    <a:srgbClr val="FF9900"/>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8" d="100"/>
          <a:sy n="88" d="100"/>
        </p:scale>
        <p:origin x="1320"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8/09/2019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27389510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8/09/2019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7289301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8/09/2019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5718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8/09/2019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946231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DF20E-E37B-43E5-8334-DB58CC654D2C}" type="datetimeFigureOut">
              <a:rPr lang="en-NZ" smtClean="0"/>
              <a:t>8/09/2019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453442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DF20E-E37B-43E5-8334-DB58CC654D2C}" type="datetimeFigureOut">
              <a:rPr lang="en-NZ" smtClean="0"/>
              <a:t>8/09/2019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20424639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EDF20E-E37B-43E5-8334-DB58CC654D2C}" type="datetimeFigureOut">
              <a:rPr lang="en-NZ" smtClean="0"/>
              <a:t>8/09/2019</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52015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EDF20E-E37B-43E5-8334-DB58CC654D2C}" type="datetimeFigureOut">
              <a:rPr lang="en-NZ" smtClean="0"/>
              <a:t>8/09/2019</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991341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DF20E-E37B-43E5-8334-DB58CC654D2C}" type="datetimeFigureOut">
              <a:rPr lang="en-NZ" smtClean="0"/>
              <a:t>8/09/2019</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01253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8/09/2019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1550657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8/09/2019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1608117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6000">
              <a:srgbClr val="094B16"/>
            </a:gs>
            <a:gs pos="100000">
              <a:schemeClr val="accent6"/>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F20E-E37B-43E5-8334-DB58CC654D2C}" type="datetimeFigureOut">
              <a:rPr lang="en-NZ" smtClean="0"/>
              <a:t>8/09/2019</a:t>
            </a:fld>
            <a:endParaRPr lang="en-NZ"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1F2A-4ACB-43AA-B6B6-05DA5686340E}" type="slidenum">
              <a:rPr lang="en-NZ" smtClean="0"/>
              <a:t>‹#›</a:t>
            </a:fld>
            <a:endParaRPr lang="en-NZ" dirty="0"/>
          </a:p>
        </p:txBody>
      </p:sp>
    </p:spTree>
    <p:extLst>
      <p:ext uri="{BB962C8B-B14F-4D97-AF65-F5344CB8AC3E}">
        <p14:creationId xmlns:p14="http://schemas.microsoft.com/office/powerpoint/2010/main" val="3357354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First Reading</a:t>
            </a:r>
          </a:p>
          <a:p>
            <a:pPr>
              <a:lnSpc>
                <a:spcPct val="100000"/>
              </a:lnSpc>
              <a:spcBef>
                <a:spcPts val="0"/>
              </a:spcBef>
            </a:pPr>
            <a:r>
              <a:rPr lang="en-NZ" sz="4000" b="1" dirty="0" smtClean="0">
                <a:solidFill>
                  <a:schemeClr val="bg1"/>
                </a:solidFill>
              </a:rPr>
              <a:t>Jeremiah 18:1 – 11 </a:t>
            </a:r>
            <a:endParaRPr lang="en-NZ" sz="4000" b="1" dirty="0" smtClean="0">
              <a:solidFill>
                <a:schemeClr val="bg1"/>
              </a:solidFill>
            </a:endParaRPr>
          </a:p>
        </p:txBody>
      </p:sp>
    </p:spTree>
    <p:extLst>
      <p:ext uri="{BB962C8B-B14F-4D97-AF65-F5344CB8AC3E}">
        <p14:creationId xmlns:p14="http://schemas.microsoft.com/office/powerpoint/2010/main" val="264687631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gn="l">
              <a:lnSpc>
                <a:spcPct val="100000"/>
              </a:lnSpc>
              <a:spcBef>
                <a:spcPts val="0"/>
              </a:spcBef>
            </a:pPr>
            <a:r>
              <a:rPr lang="en-NZ" sz="3400" b="1" dirty="0" smtClean="0">
                <a:solidFill>
                  <a:schemeClr val="bg1"/>
                </a:solidFill>
              </a:rPr>
              <a:t>News = Leaders and followers tension</a:t>
            </a:r>
            <a:endParaRPr lang="en-NZ" sz="3400" b="1" dirty="0">
              <a:solidFill>
                <a:schemeClr val="bg1"/>
              </a:solidFill>
            </a:endParaRPr>
          </a:p>
        </p:txBody>
      </p:sp>
    </p:spTree>
    <p:extLst>
      <p:ext uri="{BB962C8B-B14F-4D97-AF65-F5344CB8AC3E}">
        <p14:creationId xmlns:p14="http://schemas.microsoft.com/office/powerpoint/2010/main" val="234548872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gn="l">
              <a:lnSpc>
                <a:spcPct val="100000"/>
              </a:lnSpc>
              <a:spcBef>
                <a:spcPts val="0"/>
              </a:spcBef>
            </a:pPr>
            <a:r>
              <a:rPr lang="en-NZ" sz="3400" b="1" dirty="0" smtClean="0">
                <a:solidFill>
                  <a:schemeClr val="bg1"/>
                </a:solidFill>
              </a:rPr>
              <a:t>News = Leaders and followers tension</a:t>
            </a:r>
          </a:p>
          <a:p>
            <a:pPr algn="l">
              <a:lnSpc>
                <a:spcPct val="100000"/>
              </a:lnSpc>
              <a:spcBef>
                <a:spcPts val="0"/>
              </a:spcBef>
            </a:pPr>
            <a:r>
              <a:rPr lang="en-NZ" sz="3400" b="1" dirty="0">
                <a:solidFill>
                  <a:schemeClr val="bg1"/>
                </a:solidFill>
              </a:rPr>
              <a:t>	</a:t>
            </a:r>
            <a:r>
              <a:rPr lang="en-NZ" sz="3400" b="1" dirty="0" smtClean="0">
                <a:solidFill>
                  <a:schemeClr val="bg1"/>
                </a:solidFill>
              </a:rPr>
              <a:t>	example = Hong Kong, Brexit</a:t>
            </a:r>
            <a:endParaRPr lang="en-NZ" sz="3400" b="1" dirty="0">
              <a:solidFill>
                <a:schemeClr val="bg1"/>
              </a:solidFill>
            </a:endParaRPr>
          </a:p>
        </p:txBody>
      </p:sp>
    </p:spTree>
    <p:extLst>
      <p:ext uri="{BB962C8B-B14F-4D97-AF65-F5344CB8AC3E}">
        <p14:creationId xmlns:p14="http://schemas.microsoft.com/office/powerpoint/2010/main" val="355660368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gn="l">
              <a:lnSpc>
                <a:spcPct val="100000"/>
              </a:lnSpc>
              <a:spcBef>
                <a:spcPts val="0"/>
              </a:spcBef>
            </a:pPr>
            <a:r>
              <a:rPr lang="en-NZ" sz="3400" b="1" dirty="0" smtClean="0">
                <a:solidFill>
                  <a:schemeClr val="bg1"/>
                </a:solidFill>
              </a:rPr>
              <a:t>News = Leaders and followers tension</a:t>
            </a:r>
          </a:p>
          <a:p>
            <a:pPr algn="l">
              <a:lnSpc>
                <a:spcPct val="100000"/>
              </a:lnSpc>
              <a:spcBef>
                <a:spcPts val="0"/>
              </a:spcBef>
            </a:pPr>
            <a:r>
              <a:rPr lang="en-NZ" sz="3400" b="1" dirty="0">
                <a:solidFill>
                  <a:schemeClr val="bg1"/>
                </a:solidFill>
              </a:rPr>
              <a:t>	</a:t>
            </a:r>
            <a:r>
              <a:rPr lang="en-NZ" sz="3400" b="1" dirty="0" smtClean="0">
                <a:solidFill>
                  <a:schemeClr val="bg1"/>
                </a:solidFill>
              </a:rPr>
              <a:t>	example = Hong Kong, Brexit</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Reading = know your leader &amp; costs of following</a:t>
            </a:r>
            <a:endParaRPr lang="en-NZ" sz="3400" b="1" dirty="0">
              <a:solidFill>
                <a:schemeClr val="bg1"/>
              </a:solidFill>
            </a:endParaRPr>
          </a:p>
        </p:txBody>
      </p:sp>
    </p:spTree>
    <p:extLst>
      <p:ext uri="{BB962C8B-B14F-4D97-AF65-F5344CB8AC3E}">
        <p14:creationId xmlns:p14="http://schemas.microsoft.com/office/powerpoint/2010/main" val="370639786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gn="l">
              <a:lnSpc>
                <a:spcPct val="100000"/>
              </a:lnSpc>
              <a:spcBef>
                <a:spcPts val="0"/>
              </a:spcBef>
            </a:pPr>
            <a:r>
              <a:rPr lang="en-NZ" sz="3400" b="1" dirty="0" smtClean="0">
                <a:solidFill>
                  <a:schemeClr val="bg1"/>
                </a:solidFill>
              </a:rPr>
              <a:t>News = Leaders and followers tension</a:t>
            </a:r>
          </a:p>
          <a:p>
            <a:pPr algn="l">
              <a:lnSpc>
                <a:spcPct val="100000"/>
              </a:lnSpc>
              <a:spcBef>
                <a:spcPts val="0"/>
              </a:spcBef>
            </a:pPr>
            <a:r>
              <a:rPr lang="en-NZ" sz="3400" b="1" dirty="0">
                <a:solidFill>
                  <a:schemeClr val="bg1"/>
                </a:solidFill>
              </a:rPr>
              <a:t>	</a:t>
            </a:r>
            <a:r>
              <a:rPr lang="en-NZ" sz="3400" b="1" dirty="0" smtClean="0">
                <a:solidFill>
                  <a:schemeClr val="bg1"/>
                </a:solidFill>
              </a:rPr>
              <a:t>	example = Hong Kong, Brexit</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Reading = know your leader &amp; costs of following</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V25 Large crowds were traveling with Jesus</a:t>
            </a:r>
            <a:endParaRPr lang="en-NZ" sz="3400" b="1" i="1" dirty="0">
              <a:solidFill>
                <a:srgbClr val="FFFF00"/>
              </a:solidFill>
            </a:endParaRPr>
          </a:p>
        </p:txBody>
      </p:sp>
    </p:spTree>
    <p:extLst>
      <p:ext uri="{BB962C8B-B14F-4D97-AF65-F5344CB8AC3E}">
        <p14:creationId xmlns:p14="http://schemas.microsoft.com/office/powerpoint/2010/main" val="2663276216"/>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gn="l">
              <a:lnSpc>
                <a:spcPct val="100000"/>
              </a:lnSpc>
              <a:spcBef>
                <a:spcPts val="0"/>
              </a:spcBef>
            </a:pPr>
            <a:r>
              <a:rPr lang="en-NZ" sz="3400" b="1" dirty="0" smtClean="0">
                <a:solidFill>
                  <a:schemeClr val="bg1"/>
                </a:solidFill>
              </a:rPr>
              <a:t>News = Leaders and followers tension</a:t>
            </a:r>
          </a:p>
          <a:p>
            <a:pPr algn="l">
              <a:lnSpc>
                <a:spcPct val="100000"/>
              </a:lnSpc>
              <a:spcBef>
                <a:spcPts val="0"/>
              </a:spcBef>
            </a:pPr>
            <a:r>
              <a:rPr lang="en-NZ" sz="3400" b="1" dirty="0">
                <a:solidFill>
                  <a:schemeClr val="bg1"/>
                </a:solidFill>
              </a:rPr>
              <a:t>	</a:t>
            </a:r>
            <a:r>
              <a:rPr lang="en-NZ" sz="3400" b="1" dirty="0" smtClean="0">
                <a:solidFill>
                  <a:schemeClr val="bg1"/>
                </a:solidFill>
              </a:rPr>
              <a:t>	example = Hong Kong, Brexit</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Reading = know your leader &amp; costs of following</a:t>
            </a:r>
          </a:p>
          <a:p>
            <a:pPr algn="l">
              <a:lnSpc>
                <a:spcPct val="100000"/>
              </a:lnSpc>
              <a:spcBef>
                <a:spcPts val="0"/>
              </a:spcBef>
            </a:pPr>
            <a:r>
              <a:rPr lang="en-NZ" sz="3400" b="1" dirty="0" smtClean="0">
                <a:solidFill>
                  <a:schemeClr val="bg1"/>
                </a:solidFill>
              </a:rPr>
              <a:t>		Jesus was popular in ministry</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V25 Large crowds were traveling with Jesus</a:t>
            </a:r>
            <a:endParaRPr lang="en-NZ" sz="3400" b="1" i="1" dirty="0">
              <a:solidFill>
                <a:srgbClr val="FFFF00"/>
              </a:solidFill>
            </a:endParaRPr>
          </a:p>
        </p:txBody>
      </p:sp>
    </p:spTree>
    <p:extLst>
      <p:ext uri="{BB962C8B-B14F-4D97-AF65-F5344CB8AC3E}">
        <p14:creationId xmlns:p14="http://schemas.microsoft.com/office/powerpoint/2010/main" val="286212501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gn="l">
              <a:lnSpc>
                <a:spcPct val="100000"/>
              </a:lnSpc>
              <a:spcBef>
                <a:spcPts val="0"/>
              </a:spcBef>
            </a:pPr>
            <a:r>
              <a:rPr lang="en-NZ" sz="3400" b="1" dirty="0" smtClean="0">
                <a:solidFill>
                  <a:schemeClr val="bg1"/>
                </a:solidFill>
              </a:rPr>
              <a:t>News = Leaders and followers tension</a:t>
            </a:r>
          </a:p>
          <a:p>
            <a:pPr algn="l">
              <a:lnSpc>
                <a:spcPct val="100000"/>
              </a:lnSpc>
              <a:spcBef>
                <a:spcPts val="0"/>
              </a:spcBef>
            </a:pPr>
            <a:r>
              <a:rPr lang="en-NZ" sz="3400" b="1" dirty="0">
                <a:solidFill>
                  <a:schemeClr val="bg1"/>
                </a:solidFill>
              </a:rPr>
              <a:t>	</a:t>
            </a:r>
            <a:r>
              <a:rPr lang="en-NZ" sz="3400" b="1" dirty="0" smtClean="0">
                <a:solidFill>
                  <a:schemeClr val="bg1"/>
                </a:solidFill>
              </a:rPr>
              <a:t>	example = Hong Kong, Brexit</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Reading = know your leader &amp; costs of following</a:t>
            </a:r>
          </a:p>
          <a:p>
            <a:pPr algn="l">
              <a:lnSpc>
                <a:spcPct val="100000"/>
              </a:lnSpc>
              <a:spcBef>
                <a:spcPts val="0"/>
              </a:spcBef>
            </a:pPr>
            <a:r>
              <a:rPr lang="en-NZ" sz="3400" b="1" dirty="0" smtClean="0">
                <a:solidFill>
                  <a:schemeClr val="bg1"/>
                </a:solidFill>
              </a:rPr>
              <a:t>		Jesus was popular in ministry</a:t>
            </a:r>
          </a:p>
          <a:p>
            <a:pPr algn="l">
              <a:lnSpc>
                <a:spcPct val="100000"/>
              </a:lnSpc>
              <a:spcBef>
                <a:spcPts val="0"/>
              </a:spcBef>
            </a:pPr>
            <a:r>
              <a:rPr lang="en-NZ" sz="3400" b="1" dirty="0">
                <a:solidFill>
                  <a:schemeClr val="bg1"/>
                </a:solidFill>
              </a:rPr>
              <a:t>	</a:t>
            </a:r>
            <a:r>
              <a:rPr lang="en-NZ" sz="3400" b="1" dirty="0" smtClean="0">
                <a:solidFill>
                  <a:schemeClr val="bg1"/>
                </a:solidFill>
              </a:rPr>
              <a:t>	So crowds followed him</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V25 Large crowds were traveling with Jesus</a:t>
            </a:r>
            <a:endParaRPr lang="en-NZ" sz="3400" b="1" i="1" dirty="0">
              <a:solidFill>
                <a:srgbClr val="FFFF00"/>
              </a:solidFill>
            </a:endParaRPr>
          </a:p>
        </p:txBody>
      </p:sp>
    </p:spTree>
    <p:extLst>
      <p:ext uri="{BB962C8B-B14F-4D97-AF65-F5344CB8AC3E}">
        <p14:creationId xmlns:p14="http://schemas.microsoft.com/office/powerpoint/2010/main" val="43649842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gn="l">
              <a:lnSpc>
                <a:spcPct val="100000"/>
              </a:lnSpc>
              <a:spcBef>
                <a:spcPts val="0"/>
              </a:spcBef>
            </a:pPr>
            <a:r>
              <a:rPr lang="en-NZ" sz="3400" b="1" dirty="0" smtClean="0">
                <a:solidFill>
                  <a:schemeClr val="bg1"/>
                </a:solidFill>
              </a:rPr>
              <a:t>News = Leaders and followers tension</a:t>
            </a:r>
          </a:p>
          <a:p>
            <a:pPr algn="l">
              <a:lnSpc>
                <a:spcPct val="100000"/>
              </a:lnSpc>
              <a:spcBef>
                <a:spcPts val="0"/>
              </a:spcBef>
            </a:pPr>
            <a:r>
              <a:rPr lang="en-NZ" sz="3400" b="1" dirty="0">
                <a:solidFill>
                  <a:schemeClr val="bg1"/>
                </a:solidFill>
              </a:rPr>
              <a:t>	</a:t>
            </a:r>
            <a:r>
              <a:rPr lang="en-NZ" sz="3400" b="1" dirty="0" smtClean="0">
                <a:solidFill>
                  <a:schemeClr val="bg1"/>
                </a:solidFill>
              </a:rPr>
              <a:t>	example = Hong Kong, Brexit</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Reading = know your leader &amp; costs of following</a:t>
            </a:r>
          </a:p>
          <a:p>
            <a:pPr algn="l">
              <a:lnSpc>
                <a:spcPct val="100000"/>
              </a:lnSpc>
              <a:spcBef>
                <a:spcPts val="0"/>
              </a:spcBef>
            </a:pPr>
            <a:r>
              <a:rPr lang="en-NZ" sz="3400" b="1" dirty="0" smtClean="0">
                <a:solidFill>
                  <a:schemeClr val="bg1"/>
                </a:solidFill>
              </a:rPr>
              <a:t>		Jesus was popular in ministry</a:t>
            </a:r>
          </a:p>
          <a:p>
            <a:pPr algn="l">
              <a:lnSpc>
                <a:spcPct val="100000"/>
              </a:lnSpc>
              <a:spcBef>
                <a:spcPts val="0"/>
              </a:spcBef>
            </a:pPr>
            <a:r>
              <a:rPr lang="en-NZ" sz="3400" b="1" dirty="0">
                <a:solidFill>
                  <a:schemeClr val="bg1"/>
                </a:solidFill>
              </a:rPr>
              <a:t>	</a:t>
            </a:r>
            <a:r>
              <a:rPr lang="en-NZ" sz="3400" b="1" dirty="0" smtClean="0">
                <a:solidFill>
                  <a:schemeClr val="bg1"/>
                </a:solidFill>
              </a:rPr>
              <a:t>	So crowds followed him</a:t>
            </a:r>
          </a:p>
          <a:p>
            <a:pPr algn="l">
              <a:lnSpc>
                <a:spcPct val="100000"/>
              </a:lnSpc>
              <a:spcBef>
                <a:spcPts val="0"/>
              </a:spcBef>
            </a:pPr>
            <a:r>
              <a:rPr lang="en-NZ" sz="3400" b="1" dirty="0" smtClean="0">
                <a:solidFill>
                  <a:schemeClr val="bg1"/>
                </a:solidFill>
              </a:rPr>
              <a:t>		Jesus said: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V33 </a:t>
            </a:r>
            <a:r>
              <a:rPr lang="en-NZ" sz="3400" b="1" i="1" dirty="0">
                <a:solidFill>
                  <a:srgbClr val="FFFF00"/>
                </a:solidFill>
              </a:rPr>
              <a:t>..those of you who do not give up everything you have, cannot be my disciples.</a:t>
            </a:r>
            <a:endParaRPr lang="en-NZ" sz="3400" b="1" i="1" dirty="0">
              <a:solidFill>
                <a:srgbClr val="FFFF00"/>
              </a:solidFill>
            </a:endParaRPr>
          </a:p>
        </p:txBody>
      </p:sp>
    </p:spTree>
    <p:extLst>
      <p:ext uri="{BB962C8B-B14F-4D97-AF65-F5344CB8AC3E}">
        <p14:creationId xmlns:p14="http://schemas.microsoft.com/office/powerpoint/2010/main" val="106599439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gn="l">
              <a:lnSpc>
                <a:spcPct val="100000"/>
              </a:lnSpc>
              <a:spcBef>
                <a:spcPts val="0"/>
              </a:spcBef>
            </a:pPr>
            <a:r>
              <a:rPr lang="en-NZ" sz="3400" b="1" dirty="0" smtClean="0">
                <a:solidFill>
                  <a:schemeClr val="bg1"/>
                </a:solidFill>
              </a:rPr>
              <a:t>News = Leaders and followers tension</a:t>
            </a:r>
          </a:p>
          <a:p>
            <a:pPr algn="l">
              <a:lnSpc>
                <a:spcPct val="100000"/>
              </a:lnSpc>
              <a:spcBef>
                <a:spcPts val="0"/>
              </a:spcBef>
            </a:pPr>
            <a:r>
              <a:rPr lang="en-NZ" sz="3400" b="1" dirty="0">
                <a:solidFill>
                  <a:schemeClr val="bg1"/>
                </a:solidFill>
              </a:rPr>
              <a:t>	</a:t>
            </a:r>
            <a:r>
              <a:rPr lang="en-NZ" sz="3400" b="1" dirty="0" smtClean="0">
                <a:solidFill>
                  <a:schemeClr val="bg1"/>
                </a:solidFill>
              </a:rPr>
              <a:t>	example = Hong Kong, Brexit</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Reading = know your leader &amp; costs of following</a:t>
            </a:r>
          </a:p>
          <a:p>
            <a:pPr algn="l">
              <a:lnSpc>
                <a:spcPct val="100000"/>
              </a:lnSpc>
              <a:spcBef>
                <a:spcPts val="0"/>
              </a:spcBef>
            </a:pPr>
            <a:r>
              <a:rPr lang="en-NZ" sz="3400" b="1" dirty="0" smtClean="0">
                <a:solidFill>
                  <a:schemeClr val="bg1"/>
                </a:solidFill>
              </a:rPr>
              <a:t>		Jesus was popular in ministry</a:t>
            </a:r>
          </a:p>
          <a:p>
            <a:pPr algn="l">
              <a:lnSpc>
                <a:spcPct val="100000"/>
              </a:lnSpc>
              <a:spcBef>
                <a:spcPts val="0"/>
              </a:spcBef>
            </a:pPr>
            <a:r>
              <a:rPr lang="en-NZ" sz="3400" b="1" dirty="0">
                <a:solidFill>
                  <a:schemeClr val="bg1"/>
                </a:solidFill>
              </a:rPr>
              <a:t>	</a:t>
            </a:r>
            <a:r>
              <a:rPr lang="en-NZ" sz="3400" b="1" dirty="0" smtClean="0">
                <a:solidFill>
                  <a:schemeClr val="bg1"/>
                </a:solidFill>
              </a:rPr>
              <a:t>	So crowds followed him</a:t>
            </a:r>
          </a:p>
          <a:p>
            <a:pPr algn="l">
              <a:lnSpc>
                <a:spcPct val="100000"/>
              </a:lnSpc>
              <a:spcBef>
                <a:spcPts val="0"/>
              </a:spcBef>
            </a:pPr>
            <a:r>
              <a:rPr lang="en-NZ" sz="3400" b="1" dirty="0" smtClean="0">
                <a:solidFill>
                  <a:schemeClr val="bg1"/>
                </a:solidFill>
              </a:rPr>
              <a:t>		Jesus said:</a:t>
            </a:r>
            <a:endParaRPr lang="en-NZ" sz="3400" b="1" dirty="0">
              <a:solidFill>
                <a:schemeClr val="bg1"/>
              </a:solidFill>
            </a:endParaRPr>
          </a:p>
          <a:p>
            <a:pPr algn="l">
              <a:lnSpc>
                <a:spcPct val="100000"/>
              </a:lnSpc>
              <a:spcBef>
                <a:spcPts val="0"/>
              </a:spcBef>
            </a:pPr>
            <a:r>
              <a:rPr lang="en-NZ" sz="3400" b="1" dirty="0" smtClean="0">
                <a:solidFill>
                  <a:schemeClr val="bg1"/>
                </a:solidFill>
              </a:rPr>
              <a:t>		Jesus was looking for disciples</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V33 </a:t>
            </a:r>
            <a:r>
              <a:rPr lang="en-NZ" sz="3400" b="1" i="1" dirty="0">
                <a:solidFill>
                  <a:srgbClr val="FFFF00"/>
                </a:solidFill>
              </a:rPr>
              <a:t>..those of you who do not give up everything you have, cannot be my disciples.</a:t>
            </a:r>
            <a:endParaRPr lang="en-NZ" sz="3400" b="1" i="1" dirty="0">
              <a:solidFill>
                <a:srgbClr val="FFFF00"/>
              </a:solidFill>
            </a:endParaRPr>
          </a:p>
        </p:txBody>
      </p:sp>
    </p:spTree>
    <p:extLst>
      <p:ext uri="{BB962C8B-B14F-4D97-AF65-F5344CB8AC3E}">
        <p14:creationId xmlns:p14="http://schemas.microsoft.com/office/powerpoint/2010/main" val="424181052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gn="l">
              <a:lnSpc>
                <a:spcPct val="100000"/>
              </a:lnSpc>
              <a:spcBef>
                <a:spcPts val="0"/>
              </a:spcBef>
            </a:pPr>
            <a:r>
              <a:rPr lang="en-NZ" sz="3400" b="1" dirty="0" smtClean="0">
                <a:solidFill>
                  <a:schemeClr val="bg1"/>
                </a:solidFill>
              </a:rPr>
              <a:t>News = Leaders and followers tension</a:t>
            </a:r>
          </a:p>
          <a:p>
            <a:pPr algn="l">
              <a:lnSpc>
                <a:spcPct val="100000"/>
              </a:lnSpc>
              <a:spcBef>
                <a:spcPts val="0"/>
              </a:spcBef>
            </a:pPr>
            <a:r>
              <a:rPr lang="en-NZ" sz="3400" b="1" dirty="0">
                <a:solidFill>
                  <a:schemeClr val="bg1"/>
                </a:solidFill>
              </a:rPr>
              <a:t>	</a:t>
            </a:r>
            <a:r>
              <a:rPr lang="en-NZ" sz="3400" b="1" dirty="0" smtClean="0">
                <a:solidFill>
                  <a:schemeClr val="bg1"/>
                </a:solidFill>
              </a:rPr>
              <a:t>	example = Hong Kong, Brexit</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Reading = know your leader &amp; costs of following</a:t>
            </a:r>
          </a:p>
          <a:p>
            <a:pPr algn="l">
              <a:lnSpc>
                <a:spcPct val="100000"/>
              </a:lnSpc>
              <a:spcBef>
                <a:spcPts val="0"/>
              </a:spcBef>
            </a:pPr>
            <a:r>
              <a:rPr lang="en-NZ" sz="3400" b="1" dirty="0" smtClean="0">
                <a:solidFill>
                  <a:schemeClr val="bg1"/>
                </a:solidFill>
              </a:rPr>
              <a:t>		Jesus was popular in ministry</a:t>
            </a:r>
          </a:p>
          <a:p>
            <a:pPr algn="l">
              <a:lnSpc>
                <a:spcPct val="100000"/>
              </a:lnSpc>
              <a:spcBef>
                <a:spcPts val="0"/>
              </a:spcBef>
            </a:pPr>
            <a:r>
              <a:rPr lang="en-NZ" sz="3400" b="1" dirty="0">
                <a:solidFill>
                  <a:schemeClr val="bg1"/>
                </a:solidFill>
              </a:rPr>
              <a:t>	</a:t>
            </a:r>
            <a:r>
              <a:rPr lang="en-NZ" sz="3400" b="1" dirty="0" smtClean="0">
                <a:solidFill>
                  <a:schemeClr val="bg1"/>
                </a:solidFill>
              </a:rPr>
              <a:t>	So crowds followed him</a:t>
            </a:r>
          </a:p>
          <a:p>
            <a:pPr algn="l">
              <a:lnSpc>
                <a:spcPct val="100000"/>
              </a:lnSpc>
              <a:spcBef>
                <a:spcPts val="0"/>
              </a:spcBef>
            </a:pPr>
            <a:r>
              <a:rPr lang="en-NZ" sz="3400" b="1" dirty="0" smtClean="0">
                <a:solidFill>
                  <a:schemeClr val="bg1"/>
                </a:solidFill>
              </a:rPr>
              <a:t>		Jesus said:</a:t>
            </a:r>
            <a:endParaRPr lang="en-NZ" sz="3400" b="1" dirty="0">
              <a:solidFill>
                <a:schemeClr val="bg1"/>
              </a:solidFill>
            </a:endParaRPr>
          </a:p>
          <a:p>
            <a:pPr algn="l">
              <a:lnSpc>
                <a:spcPct val="100000"/>
              </a:lnSpc>
              <a:spcBef>
                <a:spcPts val="0"/>
              </a:spcBef>
            </a:pPr>
            <a:r>
              <a:rPr lang="en-NZ" sz="3400" b="1" dirty="0" smtClean="0">
                <a:solidFill>
                  <a:schemeClr val="bg1"/>
                </a:solidFill>
              </a:rPr>
              <a:t>		Jesus was looking for disciples</a:t>
            </a:r>
          </a:p>
          <a:p>
            <a:pPr algn="l">
              <a:lnSpc>
                <a:spcPct val="100000"/>
              </a:lnSpc>
              <a:spcBef>
                <a:spcPts val="0"/>
              </a:spcBef>
            </a:pPr>
            <a:r>
              <a:rPr lang="en-NZ" sz="3400" b="1" dirty="0" smtClean="0">
                <a:solidFill>
                  <a:schemeClr val="bg1"/>
                </a:solidFill>
              </a:rPr>
              <a:t>		Disciples commit and obeys</a:t>
            </a:r>
            <a:endParaRPr lang="en-NZ" sz="3400" b="1" dirty="0">
              <a:solidFill>
                <a:schemeClr val="bg1"/>
              </a:solidFill>
            </a:endParaRPr>
          </a:p>
          <a:p>
            <a:pPr algn="l">
              <a:lnSpc>
                <a:spcPct val="100000"/>
              </a:lnSpc>
              <a:spcBef>
                <a:spcPts val="0"/>
              </a:spcBef>
            </a:pPr>
            <a:r>
              <a:rPr lang="en-NZ" sz="3400" b="1" i="1" dirty="0" smtClean="0">
                <a:solidFill>
                  <a:srgbClr val="FFFF00"/>
                </a:solidFill>
              </a:rPr>
              <a:t>V33 </a:t>
            </a:r>
            <a:r>
              <a:rPr lang="en-NZ" sz="3400" b="1" i="1" dirty="0">
                <a:solidFill>
                  <a:srgbClr val="FFFF00"/>
                </a:solidFill>
              </a:rPr>
              <a:t>..those of you who do not give up everything you have, cannot be my disciples.</a:t>
            </a:r>
            <a:endParaRPr lang="en-NZ" sz="3400" b="1" i="1" dirty="0">
              <a:solidFill>
                <a:srgbClr val="FFFF00"/>
              </a:solidFill>
            </a:endParaRPr>
          </a:p>
        </p:txBody>
      </p:sp>
    </p:spTree>
    <p:extLst>
      <p:ext uri="{BB962C8B-B14F-4D97-AF65-F5344CB8AC3E}">
        <p14:creationId xmlns:p14="http://schemas.microsoft.com/office/powerpoint/2010/main" val="2798471450"/>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nSpc>
                <a:spcPct val="100000"/>
              </a:lnSpc>
              <a:spcBef>
                <a:spcPts val="0"/>
              </a:spcBef>
            </a:pPr>
            <a:r>
              <a:rPr lang="en-NZ" sz="3400" b="1" dirty="0" smtClean="0">
                <a:solidFill>
                  <a:schemeClr val="bg1"/>
                </a:solidFill>
              </a:rPr>
              <a:t>Be a disciple of Christ</a:t>
            </a:r>
          </a:p>
          <a:p>
            <a:pPr algn="l">
              <a:lnSpc>
                <a:spcPct val="100000"/>
              </a:lnSpc>
              <a:spcBef>
                <a:spcPts val="0"/>
              </a:spcBef>
            </a:pPr>
            <a:r>
              <a:rPr lang="en-NZ" sz="3400" b="1" dirty="0">
                <a:solidFill>
                  <a:schemeClr val="bg1"/>
                </a:solidFill>
              </a:rPr>
              <a:t>	</a:t>
            </a:r>
            <a:r>
              <a:rPr lang="en-NZ" sz="3400" b="1" dirty="0" smtClean="0">
                <a:solidFill>
                  <a:schemeClr val="bg1"/>
                </a:solidFill>
              </a:rPr>
              <a:t>	</a:t>
            </a:r>
            <a:endParaRPr lang="en-NZ" sz="3400" b="1" i="1" dirty="0">
              <a:solidFill>
                <a:srgbClr val="FFFF00"/>
              </a:solidFill>
            </a:endParaRPr>
          </a:p>
        </p:txBody>
      </p:sp>
    </p:spTree>
    <p:extLst>
      <p:ext uri="{BB962C8B-B14F-4D97-AF65-F5344CB8AC3E}">
        <p14:creationId xmlns:p14="http://schemas.microsoft.com/office/powerpoint/2010/main" val="362549836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18:1 – 11 </a:t>
            </a:r>
            <a:endParaRPr lang="en-NZ" sz="3600" b="1" dirty="0">
              <a:solidFill>
                <a:schemeClr val="bg1"/>
              </a:solidFill>
            </a:endParaRPr>
          </a:p>
          <a:p>
            <a:pPr algn="l">
              <a:lnSpc>
                <a:spcPct val="100000"/>
              </a:lnSpc>
              <a:spcBef>
                <a:spcPts val="0"/>
              </a:spcBef>
            </a:pPr>
            <a:r>
              <a:rPr lang="en-NZ" sz="3400" b="1" dirty="0" smtClean="0">
                <a:solidFill>
                  <a:schemeClr val="bg1"/>
                </a:solidFill>
              </a:rPr>
              <a:t>1 The Lord said to me, 2 “Go down to the potter's house, where I will give you my message.” 3 So I went there and saw the potter working at his wheel. 4 Whenever a piece of pottery turned out imperfect, he would take the clay and make it into something else.</a:t>
            </a: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5 Then the Lord said to me, 6 “Don't I have the right to do with you people of Israel what the potter did with the clay? You are in my hands just like clay in the potter's hands. </a:t>
            </a:r>
            <a:endParaRPr lang="en-NZ" sz="3400" b="1" dirty="0">
              <a:solidFill>
                <a:schemeClr val="bg1"/>
              </a:solidFill>
            </a:endParaRPr>
          </a:p>
        </p:txBody>
      </p:sp>
    </p:spTree>
    <p:extLst>
      <p:ext uri="{BB962C8B-B14F-4D97-AF65-F5344CB8AC3E}">
        <p14:creationId xmlns:p14="http://schemas.microsoft.com/office/powerpoint/2010/main" val="3803031849"/>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nSpc>
                <a:spcPct val="100000"/>
              </a:lnSpc>
              <a:spcBef>
                <a:spcPts val="0"/>
              </a:spcBef>
            </a:pPr>
            <a:r>
              <a:rPr lang="en-NZ" sz="3400" b="1" dirty="0" smtClean="0">
                <a:solidFill>
                  <a:schemeClr val="bg1"/>
                </a:solidFill>
              </a:rPr>
              <a:t>Be a disciple of Christ</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V26 </a:t>
            </a:r>
            <a:r>
              <a:rPr lang="en-NZ" sz="3400" b="1" i="1" dirty="0">
                <a:solidFill>
                  <a:srgbClr val="FFFF00"/>
                </a:solidFill>
              </a:rPr>
              <a:t>“If anyone comes to me and does not hate father and mother, wife and children, brothers and sisters—yes, even their own life—such a person cannot be my disciple.</a:t>
            </a:r>
            <a:endParaRPr lang="en-NZ" sz="3400" b="1" i="1" dirty="0" smtClean="0">
              <a:solidFill>
                <a:srgbClr val="FFFF00"/>
              </a:solidFill>
            </a:endParaRPr>
          </a:p>
          <a:p>
            <a:pPr algn="l">
              <a:lnSpc>
                <a:spcPct val="100000"/>
              </a:lnSpc>
              <a:spcBef>
                <a:spcPts val="0"/>
              </a:spcBef>
            </a:pPr>
            <a:r>
              <a:rPr lang="en-NZ" sz="3400" b="1" i="1" dirty="0">
                <a:solidFill>
                  <a:srgbClr val="FFFF00"/>
                </a:solidFill>
              </a:rPr>
              <a:t>	</a:t>
            </a:r>
            <a:r>
              <a:rPr lang="en-NZ" sz="3400" b="1" i="1" dirty="0" smtClean="0">
                <a:solidFill>
                  <a:srgbClr val="FFFF00"/>
                </a:solidFill>
              </a:rPr>
              <a:t>	</a:t>
            </a:r>
            <a:endParaRPr lang="en-NZ" sz="3400" b="1" i="1" dirty="0">
              <a:solidFill>
                <a:srgbClr val="FFFF00"/>
              </a:solidFill>
            </a:endParaRPr>
          </a:p>
        </p:txBody>
      </p:sp>
    </p:spTree>
    <p:extLst>
      <p:ext uri="{BB962C8B-B14F-4D97-AF65-F5344CB8AC3E}">
        <p14:creationId xmlns:p14="http://schemas.microsoft.com/office/powerpoint/2010/main" val="1423453008"/>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nSpc>
                <a:spcPct val="100000"/>
              </a:lnSpc>
              <a:spcBef>
                <a:spcPts val="0"/>
              </a:spcBef>
            </a:pPr>
            <a:r>
              <a:rPr lang="en-NZ" sz="3400" b="1" dirty="0" smtClean="0">
                <a:solidFill>
                  <a:schemeClr val="bg1"/>
                </a:solidFill>
              </a:rPr>
              <a:t>Be a disciple of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Christ more than family</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V26 </a:t>
            </a:r>
            <a:r>
              <a:rPr lang="en-NZ" sz="3400" b="1" i="1" dirty="0">
                <a:solidFill>
                  <a:srgbClr val="FFFF00"/>
                </a:solidFill>
              </a:rPr>
              <a:t>“If anyone comes to me and does not hate father and mother, wife and children, brothers and sisters—yes, even their own life—such a person cannot be my disciple.</a:t>
            </a:r>
            <a:endParaRPr lang="en-NZ" sz="3400" b="1" i="1" dirty="0" smtClean="0">
              <a:solidFill>
                <a:srgbClr val="FFFF00"/>
              </a:solidFill>
            </a:endParaRPr>
          </a:p>
          <a:p>
            <a:pPr algn="l">
              <a:lnSpc>
                <a:spcPct val="100000"/>
              </a:lnSpc>
              <a:spcBef>
                <a:spcPts val="0"/>
              </a:spcBef>
            </a:pPr>
            <a:r>
              <a:rPr lang="en-NZ" sz="3400" b="1" i="1" dirty="0">
                <a:solidFill>
                  <a:srgbClr val="FFFF00"/>
                </a:solidFill>
              </a:rPr>
              <a:t>	</a:t>
            </a:r>
            <a:r>
              <a:rPr lang="en-NZ" sz="3400" b="1" i="1" dirty="0" smtClean="0">
                <a:solidFill>
                  <a:srgbClr val="FFFF00"/>
                </a:solidFill>
              </a:rPr>
              <a:t>	</a:t>
            </a:r>
            <a:endParaRPr lang="en-NZ" sz="3400" b="1" i="1" dirty="0">
              <a:solidFill>
                <a:srgbClr val="FFFF00"/>
              </a:solidFill>
            </a:endParaRPr>
          </a:p>
        </p:txBody>
      </p:sp>
    </p:spTree>
    <p:extLst>
      <p:ext uri="{BB962C8B-B14F-4D97-AF65-F5344CB8AC3E}">
        <p14:creationId xmlns:p14="http://schemas.microsoft.com/office/powerpoint/2010/main" val="3136360055"/>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nSpc>
                <a:spcPct val="100000"/>
              </a:lnSpc>
              <a:spcBef>
                <a:spcPts val="0"/>
              </a:spcBef>
            </a:pPr>
            <a:r>
              <a:rPr lang="en-NZ" sz="3400" b="1" dirty="0" smtClean="0">
                <a:solidFill>
                  <a:schemeClr val="bg1"/>
                </a:solidFill>
              </a:rPr>
              <a:t>Be a disciple of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Christ more than family</a:t>
            </a:r>
            <a:endParaRPr lang="en-NZ" sz="3400" b="1" dirty="0">
              <a:solidFill>
                <a:schemeClr val="bg1"/>
              </a:solidFill>
            </a:endParaRPr>
          </a:p>
          <a:p>
            <a:pPr algn="l">
              <a:lnSpc>
                <a:spcPct val="100000"/>
              </a:lnSpc>
              <a:spcBef>
                <a:spcPts val="0"/>
              </a:spcBef>
            </a:pPr>
            <a:r>
              <a:rPr lang="en-NZ" sz="3400" b="1" dirty="0" smtClean="0">
                <a:solidFill>
                  <a:schemeClr val="bg1"/>
                </a:solidFill>
              </a:rPr>
              <a:t>	family can interfere and distract</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V26 </a:t>
            </a:r>
            <a:r>
              <a:rPr lang="en-NZ" sz="3400" b="1" i="1" dirty="0">
                <a:solidFill>
                  <a:srgbClr val="FFFF00"/>
                </a:solidFill>
              </a:rPr>
              <a:t>“If anyone comes to me and does not hate father and mother, wife and children, brothers and sisters—yes, even their own life—such a person cannot be my disciple.</a:t>
            </a:r>
            <a:endParaRPr lang="en-NZ" sz="3400" b="1" i="1" dirty="0" smtClean="0">
              <a:solidFill>
                <a:srgbClr val="FFFF00"/>
              </a:solidFill>
            </a:endParaRPr>
          </a:p>
          <a:p>
            <a:pPr algn="l">
              <a:lnSpc>
                <a:spcPct val="100000"/>
              </a:lnSpc>
              <a:spcBef>
                <a:spcPts val="0"/>
              </a:spcBef>
            </a:pPr>
            <a:r>
              <a:rPr lang="en-NZ" sz="3400" b="1" i="1" dirty="0">
                <a:solidFill>
                  <a:srgbClr val="FFFF00"/>
                </a:solidFill>
              </a:rPr>
              <a:t>	</a:t>
            </a:r>
            <a:r>
              <a:rPr lang="en-NZ" sz="3400" b="1" i="1" dirty="0" smtClean="0">
                <a:solidFill>
                  <a:srgbClr val="FFFF00"/>
                </a:solidFill>
              </a:rPr>
              <a:t>	</a:t>
            </a:r>
            <a:endParaRPr lang="en-NZ" sz="3400" b="1" i="1" dirty="0">
              <a:solidFill>
                <a:srgbClr val="FFFF00"/>
              </a:solidFill>
            </a:endParaRPr>
          </a:p>
        </p:txBody>
      </p:sp>
    </p:spTree>
    <p:extLst>
      <p:ext uri="{BB962C8B-B14F-4D97-AF65-F5344CB8AC3E}">
        <p14:creationId xmlns:p14="http://schemas.microsoft.com/office/powerpoint/2010/main" val="2546104800"/>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nSpc>
                <a:spcPct val="100000"/>
              </a:lnSpc>
              <a:spcBef>
                <a:spcPts val="0"/>
              </a:spcBef>
            </a:pPr>
            <a:r>
              <a:rPr lang="en-NZ" sz="3400" b="1" dirty="0" smtClean="0">
                <a:solidFill>
                  <a:schemeClr val="bg1"/>
                </a:solidFill>
              </a:rPr>
              <a:t>Be a disciple of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Christ more than family</a:t>
            </a:r>
            <a:endParaRPr lang="en-NZ" sz="3400" b="1" dirty="0">
              <a:solidFill>
                <a:schemeClr val="bg1"/>
              </a:solidFill>
            </a:endParaRPr>
          </a:p>
          <a:p>
            <a:pPr algn="l">
              <a:lnSpc>
                <a:spcPct val="100000"/>
              </a:lnSpc>
              <a:spcBef>
                <a:spcPts val="0"/>
              </a:spcBef>
            </a:pPr>
            <a:r>
              <a:rPr lang="en-NZ" sz="3400" b="1" dirty="0" smtClean="0">
                <a:solidFill>
                  <a:schemeClr val="bg1"/>
                </a:solidFill>
              </a:rPr>
              <a:t>	family can interfere and distract</a:t>
            </a:r>
          </a:p>
          <a:p>
            <a:pPr algn="l">
              <a:lnSpc>
                <a:spcPct val="100000"/>
              </a:lnSpc>
              <a:spcBef>
                <a:spcPts val="0"/>
              </a:spcBef>
            </a:pPr>
            <a:r>
              <a:rPr lang="en-NZ" sz="3400" b="1" dirty="0" smtClean="0">
                <a:solidFill>
                  <a:schemeClr val="bg1"/>
                </a:solidFill>
              </a:rPr>
              <a:t>	parents </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V26 </a:t>
            </a:r>
            <a:r>
              <a:rPr lang="en-NZ" sz="3400" b="1" i="1" dirty="0">
                <a:solidFill>
                  <a:srgbClr val="FFFF00"/>
                </a:solidFill>
              </a:rPr>
              <a:t>“If anyone comes to me and does not hate father and mother, wife and children, brothers and sisters—yes, even their own life—such a person cannot be my disciple.</a:t>
            </a:r>
            <a:endParaRPr lang="en-NZ" sz="3400" b="1" i="1" dirty="0" smtClean="0">
              <a:solidFill>
                <a:srgbClr val="FFFF00"/>
              </a:solidFill>
            </a:endParaRPr>
          </a:p>
          <a:p>
            <a:pPr algn="l">
              <a:lnSpc>
                <a:spcPct val="100000"/>
              </a:lnSpc>
              <a:spcBef>
                <a:spcPts val="0"/>
              </a:spcBef>
            </a:pPr>
            <a:r>
              <a:rPr lang="en-NZ" sz="3400" b="1" i="1" dirty="0">
                <a:solidFill>
                  <a:srgbClr val="FFFF00"/>
                </a:solidFill>
              </a:rPr>
              <a:t>	</a:t>
            </a:r>
            <a:r>
              <a:rPr lang="en-NZ" sz="3400" b="1" i="1" dirty="0" smtClean="0">
                <a:solidFill>
                  <a:srgbClr val="FFFF00"/>
                </a:solidFill>
              </a:rPr>
              <a:t>	</a:t>
            </a:r>
            <a:endParaRPr lang="en-NZ" sz="3400" b="1" i="1" dirty="0">
              <a:solidFill>
                <a:srgbClr val="FFFF00"/>
              </a:solidFill>
            </a:endParaRPr>
          </a:p>
        </p:txBody>
      </p:sp>
    </p:spTree>
    <p:extLst>
      <p:ext uri="{BB962C8B-B14F-4D97-AF65-F5344CB8AC3E}">
        <p14:creationId xmlns:p14="http://schemas.microsoft.com/office/powerpoint/2010/main" val="397447962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nSpc>
                <a:spcPct val="100000"/>
              </a:lnSpc>
              <a:spcBef>
                <a:spcPts val="0"/>
              </a:spcBef>
            </a:pPr>
            <a:r>
              <a:rPr lang="en-NZ" sz="3400" b="1" dirty="0" smtClean="0">
                <a:solidFill>
                  <a:schemeClr val="bg1"/>
                </a:solidFill>
              </a:rPr>
              <a:t>Be a disciple of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Christ more than family</a:t>
            </a:r>
            <a:endParaRPr lang="en-NZ" sz="3400" b="1" dirty="0">
              <a:solidFill>
                <a:schemeClr val="bg1"/>
              </a:solidFill>
            </a:endParaRPr>
          </a:p>
          <a:p>
            <a:pPr algn="l">
              <a:lnSpc>
                <a:spcPct val="100000"/>
              </a:lnSpc>
              <a:spcBef>
                <a:spcPts val="0"/>
              </a:spcBef>
            </a:pPr>
            <a:r>
              <a:rPr lang="en-NZ" sz="3400" b="1" dirty="0" smtClean="0">
                <a:solidFill>
                  <a:schemeClr val="bg1"/>
                </a:solidFill>
              </a:rPr>
              <a:t>	family can interfere and distract</a:t>
            </a:r>
          </a:p>
          <a:p>
            <a:pPr algn="l">
              <a:lnSpc>
                <a:spcPct val="100000"/>
              </a:lnSpc>
              <a:spcBef>
                <a:spcPts val="0"/>
              </a:spcBef>
            </a:pPr>
            <a:r>
              <a:rPr lang="en-NZ" sz="3400" b="1" dirty="0" smtClean="0">
                <a:solidFill>
                  <a:schemeClr val="bg1"/>
                </a:solidFill>
              </a:rPr>
              <a:t>	parents,  </a:t>
            </a:r>
            <a:endParaRPr lang="en-NZ" sz="3400" b="1" dirty="0">
              <a:solidFill>
                <a:schemeClr val="bg1"/>
              </a:solidFill>
            </a:endParaRPr>
          </a:p>
          <a:p>
            <a:pPr algn="l">
              <a:lnSpc>
                <a:spcPct val="100000"/>
              </a:lnSpc>
              <a:spcBef>
                <a:spcPts val="0"/>
              </a:spcBef>
            </a:pPr>
            <a:r>
              <a:rPr lang="en-NZ" sz="3400" b="1" dirty="0" smtClean="0">
                <a:solidFill>
                  <a:schemeClr val="bg1"/>
                </a:solidFill>
              </a:rPr>
              <a:t>	wife, husband and children,</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V26 </a:t>
            </a:r>
            <a:r>
              <a:rPr lang="en-NZ" sz="3400" b="1" i="1" dirty="0">
                <a:solidFill>
                  <a:srgbClr val="FFFF00"/>
                </a:solidFill>
              </a:rPr>
              <a:t>“If anyone comes to me and does not hate father and mother, wife and children, brothers and sisters—yes, even their own life—such a person cannot be my disciple.</a:t>
            </a:r>
            <a:endParaRPr lang="en-NZ" sz="3400" b="1" i="1" dirty="0" smtClean="0">
              <a:solidFill>
                <a:srgbClr val="FFFF00"/>
              </a:solidFill>
            </a:endParaRPr>
          </a:p>
          <a:p>
            <a:pPr algn="l">
              <a:lnSpc>
                <a:spcPct val="100000"/>
              </a:lnSpc>
              <a:spcBef>
                <a:spcPts val="0"/>
              </a:spcBef>
            </a:pPr>
            <a:r>
              <a:rPr lang="en-NZ" sz="3400" b="1" i="1" dirty="0">
                <a:solidFill>
                  <a:srgbClr val="FFFF00"/>
                </a:solidFill>
              </a:rPr>
              <a:t>	</a:t>
            </a:r>
            <a:r>
              <a:rPr lang="en-NZ" sz="3400" b="1" i="1" dirty="0" smtClean="0">
                <a:solidFill>
                  <a:srgbClr val="FFFF00"/>
                </a:solidFill>
              </a:rPr>
              <a:t>	</a:t>
            </a:r>
            <a:endParaRPr lang="en-NZ" sz="3400" b="1" i="1" dirty="0">
              <a:solidFill>
                <a:srgbClr val="FFFF00"/>
              </a:solidFill>
            </a:endParaRPr>
          </a:p>
        </p:txBody>
      </p:sp>
    </p:spTree>
    <p:extLst>
      <p:ext uri="{BB962C8B-B14F-4D97-AF65-F5344CB8AC3E}">
        <p14:creationId xmlns:p14="http://schemas.microsoft.com/office/powerpoint/2010/main" val="744763783"/>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nSpc>
                <a:spcPct val="100000"/>
              </a:lnSpc>
              <a:spcBef>
                <a:spcPts val="0"/>
              </a:spcBef>
            </a:pPr>
            <a:r>
              <a:rPr lang="en-NZ" sz="3400" b="1" dirty="0" smtClean="0">
                <a:solidFill>
                  <a:schemeClr val="bg1"/>
                </a:solidFill>
              </a:rPr>
              <a:t>Be a disciple of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Christ more than family</a:t>
            </a:r>
            <a:endParaRPr lang="en-NZ" sz="3400" b="1" dirty="0">
              <a:solidFill>
                <a:schemeClr val="bg1"/>
              </a:solidFill>
            </a:endParaRPr>
          </a:p>
          <a:p>
            <a:pPr algn="l">
              <a:lnSpc>
                <a:spcPct val="100000"/>
              </a:lnSpc>
              <a:spcBef>
                <a:spcPts val="0"/>
              </a:spcBef>
            </a:pPr>
            <a:r>
              <a:rPr lang="en-NZ" sz="3400" b="1" dirty="0" smtClean="0">
                <a:solidFill>
                  <a:schemeClr val="bg1"/>
                </a:solidFill>
              </a:rPr>
              <a:t>	family can interfere and distract</a:t>
            </a:r>
          </a:p>
          <a:p>
            <a:pPr algn="l">
              <a:lnSpc>
                <a:spcPct val="100000"/>
              </a:lnSpc>
              <a:spcBef>
                <a:spcPts val="0"/>
              </a:spcBef>
            </a:pPr>
            <a:r>
              <a:rPr lang="en-NZ" sz="3400" b="1" dirty="0" smtClean="0">
                <a:solidFill>
                  <a:schemeClr val="bg1"/>
                </a:solidFill>
              </a:rPr>
              <a:t>	parents,  </a:t>
            </a:r>
            <a:endParaRPr lang="en-NZ" sz="3400" b="1" dirty="0">
              <a:solidFill>
                <a:schemeClr val="bg1"/>
              </a:solidFill>
            </a:endParaRPr>
          </a:p>
          <a:p>
            <a:pPr algn="l">
              <a:lnSpc>
                <a:spcPct val="100000"/>
              </a:lnSpc>
              <a:spcBef>
                <a:spcPts val="0"/>
              </a:spcBef>
            </a:pPr>
            <a:r>
              <a:rPr lang="en-NZ" sz="3400" b="1" dirty="0" smtClean="0">
                <a:solidFill>
                  <a:schemeClr val="bg1"/>
                </a:solidFill>
              </a:rPr>
              <a:t>	wife, husband and children,</a:t>
            </a:r>
          </a:p>
          <a:p>
            <a:pPr algn="l">
              <a:lnSpc>
                <a:spcPct val="100000"/>
              </a:lnSpc>
              <a:spcBef>
                <a:spcPts val="0"/>
              </a:spcBef>
            </a:pPr>
            <a:r>
              <a:rPr lang="en-NZ" sz="3400" b="1" dirty="0" smtClean="0">
                <a:solidFill>
                  <a:schemeClr val="bg1"/>
                </a:solidFill>
              </a:rPr>
              <a:t>	self</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V26 </a:t>
            </a:r>
            <a:r>
              <a:rPr lang="en-NZ" sz="3400" b="1" i="1" dirty="0">
                <a:solidFill>
                  <a:srgbClr val="FFFF00"/>
                </a:solidFill>
              </a:rPr>
              <a:t>“If anyone comes to me and does not hate father and mother, wife and children, brothers and sisters—yes, even their own life—such a person cannot be my disciple.</a:t>
            </a:r>
            <a:endParaRPr lang="en-NZ" sz="3400" b="1" i="1" dirty="0" smtClean="0">
              <a:solidFill>
                <a:srgbClr val="FFFF00"/>
              </a:solidFill>
            </a:endParaRPr>
          </a:p>
          <a:p>
            <a:pPr algn="l">
              <a:lnSpc>
                <a:spcPct val="100000"/>
              </a:lnSpc>
              <a:spcBef>
                <a:spcPts val="0"/>
              </a:spcBef>
            </a:pPr>
            <a:r>
              <a:rPr lang="en-NZ" sz="3400" b="1" i="1" dirty="0">
                <a:solidFill>
                  <a:srgbClr val="FFFF00"/>
                </a:solidFill>
              </a:rPr>
              <a:t>	</a:t>
            </a:r>
            <a:r>
              <a:rPr lang="en-NZ" sz="3400" b="1" i="1" dirty="0" smtClean="0">
                <a:solidFill>
                  <a:srgbClr val="FFFF00"/>
                </a:solidFill>
              </a:rPr>
              <a:t>	</a:t>
            </a:r>
            <a:endParaRPr lang="en-NZ" sz="3400" b="1" i="1" dirty="0">
              <a:solidFill>
                <a:srgbClr val="FFFF00"/>
              </a:solidFill>
            </a:endParaRPr>
          </a:p>
        </p:txBody>
      </p:sp>
    </p:spTree>
    <p:extLst>
      <p:ext uri="{BB962C8B-B14F-4D97-AF65-F5344CB8AC3E}">
        <p14:creationId xmlns:p14="http://schemas.microsoft.com/office/powerpoint/2010/main" val="3646254116"/>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nSpc>
                <a:spcPct val="100000"/>
              </a:lnSpc>
              <a:spcBef>
                <a:spcPts val="0"/>
              </a:spcBef>
            </a:pPr>
            <a:r>
              <a:rPr lang="en-NZ" sz="3400" b="1" dirty="0" smtClean="0">
                <a:solidFill>
                  <a:schemeClr val="bg1"/>
                </a:solidFill>
              </a:rPr>
              <a:t>Be a disciple of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Christ more than family</a:t>
            </a: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V26 </a:t>
            </a:r>
            <a:r>
              <a:rPr lang="en-NZ" sz="3400" b="1" i="1" dirty="0">
                <a:solidFill>
                  <a:srgbClr val="FFFF00"/>
                </a:solidFill>
              </a:rPr>
              <a:t>“If anyone comes to me and does not hate father and mother, wife and children, brothers and sisters—yes, even their own life—such a person cannot be my disciple.</a:t>
            </a:r>
            <a:endParaRPr lang="en-NZ" sz="3400" b="1" i="1" dirty="0" smtClean="0">
              <a:solidFill>
                <a:srgbClr val="FFFF00"/>
              </a:solidFill>
            </a:endParaRPr>
          </a:p>
          <a:p>
            <a:pPr algn="l">
              <a:lnSpc>
                <a:spcPct val="100000"/>
              </a:lnSpc>
              <a:spcBef>
                <a:spcPts val="0"/>
              </a:spcBef>
            </a:pPr>
            <a:r>
              <a:rPr lang="en-NZ" sz="3400" b="1" i="1" dirty="0">
                <a:solidFill>
                  <a:srgbClr val="FFFF00"/>
                </a:solidFill>
              </a:rPr>
              <a:t>	</a:t>
            </a:r>
            <a:r>
              <a:rPr lang="en-NZ" sz="3400" b="1" i="1" dirty="0" smtClean="0">
                <a:solidFill>
                  <a:srgbClr val="FFFF00"/>
                </a:solidFill>
              </a:rPr>
              <a:t>	</a:t>
            </a:r>
            <a:endParaRPr lang="en-NZ" sz="3400" b="1" i="1" dirty="0">
              <a:solidFill>
                <a:srgbClr val="FFFF00"/>
              </a:solidFill>
            </a:endParaRPr>
          </a:p>
        </p:txBody>
      </p:sp>
    </p:spTree>
    <p:extLst>
      <p:ext uri="{BB962C8B-B14F-4D97-AF65-F5344CB8AC3E}">
        <p14:creationId xmlns:p14="http://schemas.microsoft.com/office/powerpoint/2010/main" val="2442783222"/>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nSpc>
                <a:spcPct val="100000"/>
              </a:lnSpc>
              <a:spcBef>
                <a:spcPts val="0"/>
              </a:spcBef>
            </a:pPr>
            <a:r>
              <a:rPr lang="en-NZ" sz="3400" b="1" dirty="0" smtClean="0">
                <a:solidFill>
                  <a:schemeClr val="bg1"/>
                </a:solidFill>
              </a:rPr>
              <a:t>Be a disciple of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Christ more than family</a:t>
            </a: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And whoever does not carry their cross and follow me cannot be my disciple. </a:t>
            </a:r>
            <a:endParaRPr lang="en-NZ" sz="3400" b="1" i="1" dirty="0" smtClean="0">
              <a:solidFill>
                <a:srgbClr val="FFFF00"/>
              </a:solidFill>
            </a:endParaRPr>
          </a:p>
          <a:p>
            <a:pPr algn="l">
              <a:lnSpc>
                <a:spcPct val="100000"/>
              </a:lnSpc>
              <a:spcBef>
                <a:spcPts val="0"/>
              </a:spcBef>
            </a:pPr>
            <a:r>
              <a:rPr lang="en-NZ" sz="3400" b="1" i="1" dirty="0">
                <a:solidFill>
                  <a:srgbClr val="FFFF00"/>
                </a:solidFill>
              </a:rPr>
              <a:t>	</a:t>
            </a:r>
            <a:r>
              <a:rPr lang="en-NZ" sz="3400" b="1" i="1" dirty="0" smtClean="0">
                <a:solidFill>
                  <a:srgbClr val="FFFF00"/>
                </a:solidFill>
              </a:rPr>
              <a:t>	</a:t>
            </a:r>
            <a:endParaRPr lang="en-NZ" sz="3400" b="1" i="1" dirty="0">
              <a:solidFill>
                <a:srgbClr val="FFFF00"/>
              </a:solidFill>
            </a:endParaRPr>
          </a:p>
        </p:txBody>
      </p:sp>
    </p:spTree>
    <p:extLst>
      <p:ext uri="{BB962C8B-B14F-4D97-AF65-F5344CB8AC3E}">
        <p14:creationId xmlns:p14="http://schemas.microsoft.com/office/powerpoint/2010/main" val="2012732761"/>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nSpc>
                <a:spcPct val="100000"/>
              </a:lnSpc>
              <a:spcBef>
                <a:spcPts val="0"/>
              </a:spcBef>
            </a:pPr>
            <a:r>
              <a:rPr lang="en-NZ" sz="3400" b="1" dirty="0" smtClean="0">
                <a:solidFill>
                  <a:schemeClr val="bg1"/>
                </a:solidFill>
              </a:rPr>
              <a:t>Be a disciple of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Christ more than family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Carry your own cross and follow</a:t>
            </a:r>
            <a:r>
              <a:rPr lang="en-NZ" sz="3400" b="1" dirty="0" smtClean="0">
                <a:solidFill>
                  <a:schemeClr val="bg1"/>
                </a:solidFill>
              </a:rPr>
              <a:t>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And whoever does not carry their cross and follow me cannot be my disciple. </a:t>
            </a:r>
            <a:endParaRPr lang="en-NZ" sz="3400" b="1" i="1" dirty="0" smtClean="0">
              <a:solidFill>
                <a:srgbClr val="FFFF00"/>
              </a:solidFill>
            </a:endParaRPr>
          </a:p>
          <a:p>
            <a:pPr algn="l">
              <a:lnSpc>
                <a:spcPct val="100000"/>
              </a:lnSpc>
              <a:spcBef>
                <a:spcPts val="0"/>
              </a:spcBef>
            </a:pPr>
            <a:r>
              <a:rPr lang="en-NZ" sz="3400" b="1" i="1" dirty="0">
                <a:solidFill>
                  <a:srgbClr val="FFFF00"/>
                </a:solidFill>
              </a:rPr>
              <a:t>	</a:t>
            </a:r>
            <a:r>
              <a:rPr lang="en-NZ" sz="3400" b="1" i="1" dirty="0" smtClean="0">
                <a:solidFill>
                  <a:srgbClr val="FFFF00"/>
                </a:solidFill>
              </a:rPr>
              <a:t>	</a:t>
            </a:r>
            <a:endParaRPr lang="en-NZ" sz="3400" b="1" i="1" dirty="0">
              <a:solidFill>
                <a:srgbClr val="FFFF00"/>
              </a:solidFill>
            </a:endParaRPr>
          </a:p>
        </p:txBody>
      </p:sp>
    </p:spTree>
    <p:extLst>
      <p:ext uri="{BB962C8B-B14F-4D97-AF65-F5344CB8AC3E}">
        <p14:creationId xmlns:p14="http://schemas.microsoft.com/office/powerpoint/2010/main" val="4139727474"/>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nSpc>
                <a:spcPct val="100000"/>
              </a:lnSpc>
              <a:spcBef>
                <a:spcPts val="0"/>
              </a:spcBef>
            </a:pPr>
            <a:r>
              <a:rPr lang="en-NZ" sz="3400" b="1" dirty="0" smtClean="0">
                <a:solidFill>
                  <a:schemeClr val="bg1"/>
                </a:solidFill>
              </a:rPr>
              <a:t>Be a disciple of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Christ more than family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Carry your own cross and follow</a:t>
            </a:r>
            <a:r>
              <a:rPr lang="en-NZ" sz="3400" b="1" dirty="0" smtClean="0">
                <a:solidFill>
                  <a:schemeClr val="bg1"/>
                </a:solidFill>
              </a:rPr>
              <a:t>	</a:t>
            </a:r>
          </a:p>
          <a:p>
            <a:pPr algn="l">
              <a:lnSpc>
                <a:spcPct val="100000"/>
              </a:lnSpc>
              <a:spcBef>
                <a:spcPts val="0"/>
              </a:spcBef>
            </a:pPr>
            <a:r>
              <a:rPr lang="en-NZ" sz="3400" b="1" dirty="0" smtClean="0">
                <a:solidFill>
                  <a:schemeClr val="bg1"/>
                </a:solidFill>
              </a:rPr>
              <a:t>	Criminals carried their cross all the way</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And whoever does not carry their cross and follow me cannot be my disciple. </a:t>
            </a:r>
            <a:endParaRPr lang="en-NZ" sz="3400" b="1" i="1" dirty="0" smtClean="0">
              <a:solidFill>
                <a:srgbClr val="FFFF00"/>
              </a:solidFill>
            </a:endParaRPr>
          </a:p>
          <a:p>
            <a:pPr algn="l">
              <a:lnSpc>
                <a:spcPct val="100000"/>
              </a:lnSpc>
              <a:spcBef>
                <a:spcPts val="0"/>
              </a:spcBef>
            </a:pPr>
            <a:r>
              <a:rPr lang="en-NZ" sz="3400" b="1" i="1" dirty="0">
                <a:solidFill>
                  <a:srgbClr val="FFFF00"/>
                </a:solidFill>
              </a:rPr>
              <a:t>	</a:t>
            </a:r>
            <a:r>
              <a:rPr lang="en-NZ" sz="3400" b="1" i="1" dirty="0" smtClean="0">
                <a:solidFill>
                  <a:srgbClr val="FFFF00"/>
                </a:solidFill>
              </a:rPr>
              <a:t>	</a:t>
            </a:r>
            <a:endParaRPr lang="en-NZ" sz="3400" b="1" i="1" dirty="0">
              <a:solidFill>
                <a:srgbClr val="FFFF00"/>
              </a:solidFill>
            </a:endParaRPr>
          </a:p>
        </p:txBody>
      </p:sp>
    </p:spTree>
    <p:extLst>
      <p:ext uri="{BB962C8B-B14F-4D97-AF65-F5344CB8AC3E}">
        <p14:creationId xmlns:p14="http://schemas.microsoft.com/office/powerpoint/2010/main" val="254614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18:1 – 11 </a:t>
            </a:r>
            <a:endParaRPr lang="en-NZ" sz="3600" b="1" dirty="0">
              <a:solidFill>
                <a:schemeClr val="bg1"/>
              </a:solidFill>
            </a:endParaRPr>
          </a:p>
          <a:p>
            <a:pPr algn="l">
              <a:lnSpc>
                <a:spcPct val="100000"/>
              </a:lnSpc>
              <a:spcBef>
                <a:spcPts val="0"/>
              </a:spcBef>
            </a:pPr>
            <a:r>
              <a:rPr lang="en-NZ" sz="3400" b="1" dirty="0" smtClean="0">
                <a:solidFill>
                  <a:schemeClr val="bg1"/>
                </a:solidFill>
              </a:rPr>
              <a:t>7 If at any time I say that I am going to uproot, break down, or destroy any nation or kingdom, 8 but then that nation turns from its evil, I will not do what I said I would. </a:t>
            </a: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smtClean="0">
                <a:solidFill>
                  <a:schemeClr val="bg1"/>
                </a:solidFill>
              </a:rPr>
              <a:t>9 On the other hand, if I say that I am going to plant or build up any nation or kingdom, 10 but then that nation disobeys me and does evil, I will not do what I said I would. </a:t>
            </a:r>
            <a:endParaRPr lang="en-NZ" sz="3400" b="1" dirty="0">
              <a:solidFill>
                <a:schemeClr val="bg1"/>
              </a:solidFill>
            </a:endParaRPr>
          </a:p>
        </p:txBody>
      </p:sp>
    </p:spTree>
    <p:extLst>
      <p:ext uri="{BB962C8B-B14F-4D97-AF65-F5344CB8AC3E}">
        <p14:creationId xmlns:p14="http://schemas.microsoft.com/office/powerpoint/2010/main" val="2114299464"/>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nSpc>
                <a:spcPct val="100000"/>
              </a:lnSpc>
              <a:spcBef>
                <a:spcPts val="0"/>
              </a:spcBef>
            </a:pPr>
            <a:r>
              <a:rPr lang="en-NZ" sz="3400" b="1" dirty="0" smtClean="0">
                <a:solidFill>
                  <a:schemeClr val="bg1"/>
                </a:solidFill>
              </a:rPr>
              <a:t>Be a disciple of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Christ more than family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Carry your own cross and follow</a:t>
            </a:r>
            <a:r>
              <a:rPr lang="en-NZ" sz="3400" b="1" dirty="0" smtClean="0">
                <a:solidFill>
                  <a:schemeClr val="bg1"/>
                </a:solidFill>
              </a:rPr>
              <a:t>	</a:t>
            </a:r>
          </a:p>
          <a:p>
            <a:pPr algn="l">
              <a:lnSpc>
                <a:spcPct val="100000"/>
              </a:lnSpc>
              <a:spcBef>
                <a:spcPts val="0"/>
              </a:spcBef>
            </a:pPr>
            <a:r>
              <a:rPr lang="en-NZ" sz="3400" b="1" dirty="0" smtClean="0">
                <a:solidFill>
                  <a:schemeClr val="bg1"/>
                </a:solidFill>
              </a:rPr>
              <a:t>	Criminals carried their cross all the way</a:t>
            </a:r>
            <a:endParaRPr lang="en-NZ" sz="3400" b="1" dirty="0">
              <a:solidFill>
                <a:schemeClr val="bg1"/>
              </a:solidFill>
            </a:endParaRPr>
          </a:p>
          <a:p>
            <a:pPr algn="l">
              <a:lnSpc>
                <a:spcPct val="100000"/>
              </a:lnSpc>
              <a:spcBef>
                <a:spcPts val="0"/>
              </a:spcBef>
            </a:pPr>
            <a:r>
              <a:rPr lang="en-NZ" sz="3400" b="1" dirty="0" smtClean="0">
                <a:solidFill>
                  <a:schemeClr val="bg1"/>
                </a:solidFill>
              </a:rPr>
              <a:t>	Disciple = life long commitment</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And whoever does not carry their cross and follow me cannot be my disciple. </a:t>
            </a:r>
            <a:endParaRPr lang="en-NZ" sz="3400" b="1" i="1" dirty="0" smtClean="0">
              <a:solidFill>
                <a:srgbClr val="FFFF00"/>
              </a:solidFill>
            </a:endParaRPr>
          </a:p>
          <a:p>
            <a:pPr algn="l">
              <a:lnSpc>
                <a:spcPct val="100000"/>
              </a:lnSpc>
              <a:spcBef>
                <a:spcPts val="0"/>
              </a:spcBef>
            </a:pPr>
            <a:r>
              <a:rPr lang="en-NZ" sz="3400" b="1" i="1" dirty="0">
                <a:solidFill>
                  <a:srgbClr val="FFFF00"/>
                </a:solidFill>
              </a:rPr>
              <a:t>	</a:t>
            </a:r>
            <a:r>
              <a:rPr lang="en-NZ" sz="3400" b="1" i="1" dirty="0" smtClean="0">
                <a:solidFill>
                  <a:srgbClr val="FFFF00"/>
                </a:solidFill>
              </a:rPr>
              <a:t>	</a:t>
            </a:r>
            <a:endParaRPr lang="en-NZ" sz="3400" b="1" i="1" dirty="0">
              <a:solidFill>
                <a:srgbClr val="FFFF00"/>
              </a:solidFill>
            </a:endParaRPr>
          </a:p>
        </p:txBody>
      </p:sp>
    </p:spTree>
    <p:extLst>
      <p:ext uri="{BB962C8B-B14F-4D97-AF65-F5344CB8AC3E}">
        <p14:creationId xmlns:p14="http://schemas.microsoft.com/office/powerpoint/2010/main" val="2955704344"/>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nSpc>
                <a:spcPct val="100000"/>
              </a:lnSpc>
              <a:spcBef>
                <a:spcPts val="0"/>
              </a:spcBef>
            </a:pPr>
            <a:r>
              <a:rPr lang="en-NZ" sz="3400" b="1" dirty="0" smtClean="0">
                <a:solidFill>
                  <a:schemeClr val="bg1"/>
                </a:solidFill>
              </a:rPr>
              <a:t>Be a disciple of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Christ more than family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Carry your own cross and follow</a:t>
            </a:r>
            <a:r>
              <a:rPr lang="en-NZ" sz="3400" b="1" dirty="0" smtClean="0">
                <a:solidFill>
                  <a:schemeClr val="bg1"/>
                </a:solidFill>
              </a:rPr>
              <a:t>	</a:t>
            </a:r>
          </a:p>
          <a:p>
            <a:pPr algn="l">
              <a:lnSpc>
                <a:spcPct val="100000"/>
              </a:lnSpc>
              <a:spcBef>
                <a:spcPts val="0"/>
              </a:spcBef>
            </a:pPr>
            <a:r>
              <a:rPr lang="en-NZ" sz="3400" b="1" dirty="0" smtClean="0">
                <a:solidFill>
                  <a:schemeClr val="bg1"/>
                </a:solidFill>
              </a:rPr>
              <a:t>	Criminals carried their cross all the way</a:t>
            </a:r>
            <a:endParaRPr lang="en-NZ" sz="3400" b="1" dirty="0">
              <a:solidFill>
                <a:schemeClr val="bg1"/>
              </a:solidFill>
            </a:endParaRPr>
          </a:p>
          <a:p>
            <a:pPr algn="l">
              <a:lnSpc>
                <a:spcPct val="100000"/>
              </a:lnSpc>
              <a:spcBef>
                <a:spcPts val="0"/>
              </a:spcBef>
            </a:pPr>
            <a:r>
              <a:rPr lang="en-NZ" sz="3400" b="1" dirty="0" smtClean="0">
                <a:solidFill>
                  <a:schemeClr val="bg1"/>
                </a:solidFill>
              </a:rPr>
              <a:t>	Disciple = life long commitment</a:t>
            </a:r>
          </a:p>
          <a:p>
            <a:pPr algn="l">
              <a:lnSpc>
                <a:spcPct val="100000"/>
              </a:lnSpc>
              <a:spcBef>
                <a:spcPts val="0"/>
              </a:spcBef>
            </a:pPr>
            <a:r>
              <a:rPr lang="en-NZ" sz="3400" b="1" dirty="0" smtClean="0">
                <a:solidFill>
                  <a:schemeClr val="bg1"/>
                </a:solidFill>
              </a:rPr>
              <a:t>			total submission</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And whoever does not carry their cross and follow me cannot be my disciple. </a:t>
            </a:r>
            <a:endParaRPr lang="en-NZ" sz="3400" b="1" i="1" dirty="0" smtClean="0">
              <a:solidFill>
                <a:srgbClr val="FFFF00"/>
              </a:solidFill>
            </a:endParaRPr>
          </a:p>
          <a:p>
            <a:pPr algn="l">
              <a:lnSpc>
                <a:spcPct val="100000"/>
              </a:lnSpc>
              <a:spcBef>
                <a:spcPts val="0"/>
              </a:spcBef>
            </a:pPr>
            <a:r>
              <a:rPr lang="en-NZ" sz="3400" b="1" i="1" dirty="0">
                <a:solidFill>
                  <a:srgbClr val="FFFF00"/>
                </a:solidFill>
              </a:rPr>
              <a:t>	</a:t>
            </a:r>
            <a:r>
              <a:rPr lang="en-NZ" sz="3400" b="1" i="1" dirty="0" smtClean="0">
                <a:solidFill>
                  <a:srgbClr val="FFFF00"/>
                </a:solidFill>
              </a:rPr>
              <a:t>	</a:t>
            </a:r>
            <a:endParaRPr lang="en-NZ" sz="3400" b="1" i="1" dirty="0">
              <a:solidFill>
                <a:srgbClr val="FFFF00"/>
              </a:solidFill>
            </a:endParaRPr>
          </a:p>
        </p:txBody>
      </p:sp>
    </p:spTree>
    <p:extLst>
      <p:ext uri="{BB962C8B-B14F-4D97-AF65-F5344CB8AC3E}">
        <p14:creationId xmlns:p14="http://schemas.microsoft.com/office/powerpoint/2010/main" val="2028811358"/>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nSpc>
                <a:spcPct val="100000"/>
              </a:lnSpc>
              <a:spcBef>
                <a:spcPts val="0"/>
              </a:spcBef>
            </a:pPr>
            <a:r>
              <a:rPr lang="en-NZ" sz="3400" b="1" dirty="0" smtClean="0">
                <a:solidFill>
                  <a:schemeClr val="bg1"/>
                </a:solidFill>
              </a:rPr>
              <a:t>Be a disciple of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Christ more than family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Carry your own cross and follow</a:t>
            </a:r>
            <a:r>
              <a:rPr lang="en-NZ" sz="3400" b="1" dirty="0" smtClean="0">
                <a:solidFill>
                  <a:schemeClr val="bg1"/>
                </a:solidFill>
              </a:rPr>
              <a:t>	</a:t>
            </a:r>
          </a:p>
          <a:p>
            <a:pPr algn="l">
              <a:lnSpc>
                <a:spcPct val="100000"/>
              </a:lnSpc>
              <a:spcBef>
                <a:spcPts val="0"/>
              </a:spcBef>
            </a:pPr>
            <a:r>
              <a:rPr lang="en-NZ" sz="3400" b="1" dirty="0" smtClean="0">
                <a:solidFill>
                  <a:schemeClr val="bg1"/>
                </a:solidFill>
              </a:rPr>
              <a:t>	Criminals carried their cross all the way</a:t>
            </a:r>
            <a:endParaRPr lang="en-NZ" sz="3400" b="1" dirty="0">
              <a:solidFill>
                <a:schemeClr val="bg1"/>
              </a:solidFill>
            </a:endParaRPr>
          </a:p>
          <a:p>
            <a:pPr algn="l">
              <a:lnSpc>
                <a:spcPct val="100000"/>
              </a:lnSpc>
              <a:spcBef>
                <a:spcPts val="0"/>
              </a:spcBef>
            </a:pPr>
            <a:r>
              <a:rPr lang="en-NZ" sz="3400" b="1" dirty="0" smtClean="0">
                <a:solidFill>
                  <a:schemeClr val="bg1"/>
                </a:solidFill>
              </a:rPr>
              <a:t>	Disciple = life long commitment</a:t>
            </a:r>
          </a:p>
          <a:p>
            <a:pPr algn="l">
              <a:lnSpc>
                <a:spcPct val="100000"/>
              </a:lnSpc>
              <a:spcBef>
                <a:spcPts val="0"/>
              </a:spcBef>
            </a:pPr>
            <a:r>
              <a:rPr lang="en-NZ" sz="3400" b="1" dirty="0" smtClean="0">
                <a:solidFill>
                  <a:schemeClr val="bg1"/>
                </a:solidFill>
              </a:rPr>
              <a:t>			total submission</a:t>
            </a:r>
            <a:endParaRPr lang="en-NZ" sz="3400" b="1" dirty="0">
              <a:solidFill>
                <a:schemeClr val="bg1"/>
              </a:solidFill>
            </a:endParaRPr>
          </a:p>
          <a:p>
            <a:pPr algn="l">
              <a:lnSpc>
                <a:spcPct val="100000"/>
              </a:lnSpc>
              <a:spcBef>
                <a:spcPts val="0"/>
              </a:spcBef>
            </a:pPr>
            <a:r>
              <a:rPr lang="en-NZ" sz="3400" b="1" dirty="0" smtClean="0">
                <a:solidFill>
                  <a:schemeClr val="bg1"/>
                </a:solidFill>
              </a:rPr>
              <a:t>	Old Testament</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And whoever does not carry their cross and follow me cannot be my disciple. </a:t>
            </a:r>
            <a:endParaRPr lang="en-NZ" sz="3400" b="1" i="1" dirty="0" smtClean="0">
              <a:solidFill>
                <a:srgbClr val="FFFF00"/>
              </a:solidFill>
            </a:endParaRPr>
          </a:p>
          <a:p>
            <a:pPr algn="l">
              <a:lnSpc>
                <a:spcPct val="100000"/>
              </a:lnSpc>
              <a:spcBef>
                <a:spcPts val="0"/>
              </a:spcBef>
            </a:pPr>
            <a:r>
              <a:rPr lang="en-NZ" sz="3400" b="1" i="1" dirty="0">
                <a:solidFill>
                  <a:srgbClr val="FFFF00"/>
                </a:solidFill>
              </a:rPr>
              <a:t>	</a:t>
            </a:r>
            <a:r>
              <a:rPr lang="en-NZ" sz="3400" b="1" i="1" dirty="0" smtClean="0">
                <a:solidFill>
                  <a:srgbClr val="FFFF00"/>
                </a:solidFill>
              </a:rPr>
              <a:t>	</a:t>
            </a:r>
            <a:endParaRPr lang="en-NZ" sz="3400" b="1" i="1" dirty="0">
              <a:solidFill>
                <a:srgbClr val="FFFF00"/>
              </a:solidFill>
            </a:endParaRPr>
          </a:p>
        </p:txBody>
      </p:sp>
    </p:spTree>
    <p:extLst>
      <p:ext uri="{BB962C8B-B14F-4D97-AF65-F5344CB8AC3E}">
        <p14:creationId xmlns:p14="http://schemas.microsoft.com/office/powerpoint/2010/main" val="1999226391"/>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nSpc>
                <a:spcPct val="100000"/>
              </a:lnSpc>
              <a:spcBef>
                <a:spcPts val="0"/>
              </a:spcBef>
            </a:pPr>
            <a:r>
              <a:rPr lang="en-NZ" sz="3400" b="1" dirty="0" smtClean="0">
                <a:solidFill>
                  <a:schemeClr val="bg1"/>
                </a:solidFill>
              </a:rPr>
              <a:t>Be a disciple of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Christ more than family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Carry your own cross and follow</a:t>
            </a:r>
            <a:r>
              <a:rPr lang="en-NZ" sz="3400" b="1" dirty="0" smtClean="0">
                <a:solidFill>
                  <a:schemeClr val="bg1"/>
                </a:solidFill>
              </a:rPr>
              <a:t>	</a:t>
            </a:r>
          </a:p>
          <a:p>
            <a:pPr algn="l">
              <a:lnSpc>
                <a:spcPct val="100000"/>
              </a:lnSpc>
              <a:spcBef>
                <a:spcPts val="0"/>
              </a:spcBef>
            </a:pPr>
            <a:r>
              <a:rPr lang="en-NZ" sz="3400" b="1" dirty="0" smtClean="0">
                <a:solidFill>
                  <a:schemeClr val="bg1"/>
                </a:solidFill>
              </a:rPr>
              <a:t>	Criminals carried their cross all the way</a:t>
            </a:r>
            <a:endParaRPr lang="en-NZ" sz="3400" b="1" dirty="0">
              <a:solidFill>
                <a:schemeClr val="bg1"/>
              </a:solidFill>
            </a:endParaRPr>
          </a:p>
          <a:p>
            <a:pPr algn="l">
              <a:lnSpc>
                <a:spcPct val="100000"/>
              </a:lnSpc>
              <a:spcBef>
                <a:spcPts val="0"/>
              </a:spcBef>
            </a:pPr>
            <a:r>
              <a:rPr lang="en-NZ" sz="3400" b="1" dirty="0" smtClean="0">
                <a:solidFill>
                  <a:schemeClr val="bg1"/>
                </a:solidFill>
              </a:rPr>
              <a:t>	Disciple = life long commitment</a:t>
            </a:r>
          </a:p>
          <a:p>
            <a:pPr algn="l">
              <a:lnSpc>
                <a:spcPct val="100000"/>
              </a:lnSpc>
              <a:spcBef>
                <a:spcPts val="0"/>
              </a:spcBef>
            </a:pPr>
            <a:r>
              <a:rPr lang="en-NZ" sz="3400" b="1" dirty="0" smtClean="0">
                <a:solidFill>
                  <a:schemeClr val="bg1"/>
                </a:solidFill>
              </a:rPr>
              <a:t>			total submission</a:t>
            </a:r>
            <a:endParaRPr lang="en-NZ" sz="3400" b="1" dirty="0">
              <a:solidFill>
                <a:schemeClr val="bg1"/>
              </a:solidFill>
            </a:endParaRPr>
          </a:p>
          <a:p>
            <a:pPr algn="l">
              <a:lnSpc>
                <a:spcPct val="100000"/>
              </a:lnSpc>
              <a:spcBef>
                <a:spcPts val="0"/>
              </a:spcBef>
            </a:pPr>
            <a:r>
              <a:rPr lang="en-NZ" sz="3400" b="1" dirty="0" smtClean="0">
                <a:solidFill>
                  <a:schemeClr val="bg1"/>
                </a:solidFill>
              </a:rPr>
              <a:t>	Old Testament = potter shapes the pot as 	he sees best</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And whoever does not carry their cross and follow me cannot be my disciple. </a:t>
            </a:r>
            <a:endParaRPr lang="en-NZ" sz="3400" b="1" i="1" dirty="0" smtClean="0">
              <a:solidFill>
                <a:srgbClr val="FFFF00"/>
              </a:solidFill>
            </a:endParaRPr>
          </a:p>
          <a:p>
            <a:pPr algn="l">
              <a:lnSpc>
                <a:spcPct val="100000"/>
              </a:lnSpc>
              <a:spcBef>
                <a:spcPts val="0"/>
              </a:spcBef>
            </a:pPr>
            <a:r>
              <a:rPr lang="en-NZ" sz="3400" b="1" i="1" dirty="0">
                <a:solidFill>
                  <a:srgbClr val="FFFF00"/>
                </a:solidFill>
              </a:rPr>
              <a:t>	</a:t>
            </a:r>
            <a:r>
              <a:rPr lang="en-NZ" sz="3400" b="1" i="1" dirty="0" smtClean="0">
                <a:solidFill>
                  <a:srgbClr val="FFFF00"/>
                </a:solidFill>
              </a:rPr>
              <a:t>	</a:t>
            </a:r>
            <a:endParaRPr lang="en-NZ" sz="3400" b="1" i="1" dirty="0">
              <a:solidFill>
                <a:srgbClr val="FFFF00"/>
              </a:solidFill>
            </a:endParaRPr>
          </a:p>
        </p:txBody>
      </p:sp>
    </p:spTree>
    <p:extLst>
      <p:ext uri="{BB962C8B-B14F-4D97-AF65-F5344CB8AC3E}">
        <p14:creationId xmlns:p14="http://schemas.microsoft.com/office/powerpoint/2010/main" val="1594885231"/>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nSpc>
                <a:spcPct val="100000"/>
              </a:lnSpc>
              <a:spcBef>
                <a:spcPts val="0"/>
              </a:spcBef>
            </a:pPr>
            <a:r>
              <a:rPr lang="en-NZ" sz="3400" b="1" dirty="0" smtClean="0">
                <a:solidFill>
                  <a:schemeClr val="bg1"/>
                </a:solidFill>
              </a:rPr>
              <a:t>Be a disciple of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Christ more than family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Carry your own cross and follow</a:t>
            </a:r>
            <a:r>
              <a:rPr lang="en-NZ" sz="3400" b="1" dirty="0" smtClean="0">
                <a:solidFill>
                  <a:schemeClr val="bg1"/>
                </a:solidFill>
              </a:rPr>
              <a:t>	</a:t>
            </a:r>
          </a:p>
          <a:p>
            <a:pPr algn="l">
              <a:lnSpc>
                <a:spcPct val="100000"/>
              </a:lnSpc>
              <a:spcBef>
                <a:spcPts val="0"/>
              </a:spcBef>
            </a:pPr>
            <a:r>
              <a:rPr lang="en-NZ" sz="3400" b="1" dirty="0" smtClean="0">
                <a:solidFill>
                  <a:schemeClr val="bg1"/>
                </a:solidFill>
              </a:rPr>
              <a:t>	Criminals carried their cross all the way</a:t>
            </a:r>
            <a:endParaRPr lang="en-NZ" sz="3400" b="1" dirty="0">
              <a:solidFill>
                <a:schemeClr val="bg1"/>
              </a:solidFill>
            </a:endParaRPr>
          </a:p>
          <a:p>
            <a:pPr algn="l">
              <a:lnSpc>
                <a:spcPct val="100000"/>
              </a:lnSpc>
              <a:spcBef>
                <a:spcPts val="0"/>
              </a:spcBef>
            </a:pPr>
            <a:r>
              <a:rPr lang="en-NZ" sz="3400" b="1" dirty="0" smtClean="0">
                <a:solidFill>
                  <a:schemeClr val="bg1"/>
                </a:solidFill>
              </a:rPr>
              <a:t>	Disciple = life long commitment</a:t>
            </a:r>
          </a:p>
          <a:p>
            <a:pPr algn="l">
              <a:lnSpc>
                <a:spcPct val="100000"/>
              </a:lnSpc>
              <a:spcBef>
                <a:spcPts val="0"/>
              </a:spcBef>
            </a:pPr>
            <a:r>
              <a:rPr lang="en-NZ" sz="3400" b="1" dirty="0" smtClean="0">
                <a:solidFill>
                  <a:schemeClr val="bg1"/>
                </a:solidFill>
              </a:rPr>
              <a:t>			total submission</a:t>
            </a:r>
            <a:endParaRPr lang="en-NZ" sz="3400" b="1" dirty="0">
              <a:solidFill>
                <a:schemeClr val="bg1"/>
              </a:solidFill>
            </a:endParaRPr>
          </a:p>
          <a:p>
            <a:pPr algn="l">
              <a:lnSpc>
                <a:spcPct val="100000"/>
              </a:lnSpc>
              <a:spcBef>
                <a:spcPts val="0"/>
              </a:spcBef>
            </a:pPr>
            <a:r>
              <a:rPr lang="en-NZ" sz="3400" b="1" dirty="0" smtClean="0">
                <a:solidFill>
                  <a:schemeClr val="bg1"/>
                </a:solidFill>
              </a:rPr>
              <a:t>	Old Testament = potter shapes the pot as 	he sees best, only due to submission</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And whoever does not carry their cross and follow me cannot be my disciple. </a:t>
            </a:r>
            <a:endParaRPr lang="en-NZ" sz="3400" b="1" i="1" dirty="0" smtClean="0">
              <a:solidFill>
                <a:srgbClr val="FFFF00"/>
              </a:solidFill>
            </a:endParaRPr>
          </a:p>
          <a:p>
            <a:pPr algn="l">
              <a:lnSpc>
                <a:spcPct val="100000"/>
              </a:lnSpc>
              <a:spcBef>
                <a:spcPts val="0"/>
              </a:spcBef>
            </a:pPr>
            <a:r>
              <a:rPr lang="en-NZ" sz="3400" b="1" i="1" dirty="0">
                <a:solidFill>
                  <a:srgbClr val="FFFF00"/>
                </a:solidFill>
              </a:rPr>
              <a:t>	</a:t>
            </a:r>
            <a:r>
              <a:rPr lang="en-NZ" sz="3400" b="1" i="1" dirty="0" smtClean="0">
                <a:solidFill>
                  <a:srgbClr val="FFFF00"/>
                </a:solidFill>
              </a:rPr>
              <a:t>	</a:t>
            </a:r>
            <a:endParaRPr lang="en-NZ" sz="3400" b="1" i="1" dirty="0">
              <a:solidFill>
                <a:srgbClr val="FFFF00"/>
              </a:solidFill>
            </a:endParaRPr>
          </a:p>
        </p:txBody>
      </p:sp>
    </p:spTree>
    <p:extLst>
      <p:ext uri="{BB962C8B-B14F-4D97-AF65-F5344CB8AC3E}">
        <p14:creationId xmlns:p14="http://schemas.microsoft.com/office/powerpoint/2010/main" val="3426695174"/>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nSpc>
                <a:spcPct val="100000"/>
              </a:lnSpc>
              <a:spcBef>
                <a:spcPts val="0"/>
              </a:spcBef>
            </a:pPr>
            <a:r>
              <a:rPr lang="en-NZ" sz="3400" b="1" dirty="0" smtClean="0">
                <a:solidFill>
                  <a:schemeClr val="bg1"/>
                </a:solidFill>
              </a:rPr>
              <a:t>Be a disciple of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Christ more than family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Carry your own cross and follow</a:t>
            </a:r>
            <a:r>
              <a:rPr lang="en-NZ" sz="3400" b="1" dirty="0" smtClean="0">
                <a:solidFill>
                  <a:schemeClr val="bg1"/>
                </a:solidFill>
              </a:rPr>
              <a:t>	</a:t>
            </a:r>
          </a:p>
          <a:p>
            <a:pPr algn="l">
              <a:lnSpc>
                <a:spcPct val="100000"/>
              </a:lnSpc>
              <a:spcBef>
                <a:spcPts val="0"/>
              </a:spcBef>
            </a:pPr>
            <a:r>
              <a:rPr lang="en-NZ" sz="3400" b="1" dirty="0" smtClean="0">
                <a:solidFill>
                  <a:schemeClr val="bg1"/>
                </a:solidFill>
              </a:rPr>
              <a:t>	Criminals carried their cross all the way</a:t>
            </a:r>
            <a:endParaRPr lang="en-NZ" sz="3400" b="1" dirty="0">
              <a:solidFill>
                <a:schemeClr val="bg1"/>
              </a:solidFill>
            </a:endParaRPr>
          </a:p>
          <a:p>
            <a:pPr algn="l">
              <a:lnSpc>
                <a:spcPct val="100000"/>
              </a:lnSpc>
              <a:spcBef>
                <a:spcPts val="0"/>
              </a:spcBef>
            </a:pPr>
            <a:r>
              <a:rPr lang="en-NZ" sz="3400" b="1" dirty="0" smtClean="0">
                <a:solidFill>
                  <a:schemeClr val="bg1"/>
                </a:solidFill>
              </a:rPr>
              <a:t>	Disciple = life long commitment</a:t>
            </a:r>
          </a:p>
          <a:p>
            <a:pPr algn="l">
              <a:lnSpc>
                <a:spcPct val="100000"/>
              </a:lnSpc>
              <a:spcBef>
                <a:spcPts val="0"/>
              </a:spcBef>
            </a:pPr>
            <a:r>
              <a:rPr lang="en-NZ" sz="3400" b="1" dirty="0" smtClean="0">
                <a:solidFill>
                  <a:schemeClr val="bg1"/>
                </a:solidFill>
              </a:rPr>
              <a:t>			total submission</a:t>
            </a:r>
          </a:p>
          <a:p>
            <a:pPr algn="l">
              <a:lnSpc>
                <a:spcPct val="100000"/>
              </a:lnSpc>
              <a:spcBef>
                <a:spcPts val="0"/>
              </a:spcBef>
            </a:pPr>
            <a:r>
              <a:rPr lang="en-NZ" sz="3400" b="1" dirty="0">
                <a:solidFill>
                  <a:schemeClr val="bg1"/>
                </a:solidFill>
              </a:rPr>
              <a:t>	</a:t>
            </a:r>
            <a:r>
              <a:rPr lang="en-NZ" sz="3400" b="1" dirty="0" smtClean="0">
                <a:solidFill>
                  <a:schemeClr val="bg1"/>
                </a:solidFill>
              </a:rPr>
              <a:t>		shame</a:t>
            </a:r>
            <a:endParaRPr lang="en-NZ" sz="3400" b="1" dirty="0">
              <a:solidFill>
                <a:schemeClr val="bg1"/>
              </a:solidFill>
            </a:endParaRPr>
          </a:p>
          <a:p>
            <a:pPr algn="l">
              <a:lnSpc>
                <a:spcPct val="100000"/>
              </a:lnSpc>
              <a:spcBef>
                <a:spcPts val="0"/>
              </a:spcBef>
            </a:pPr>
            <a:r>
              <a:rPr lang="en-NZ" sz="3400" b="1" dirty="0" smtClean="0">
                <a:solidFill>
                  <a:schemeClr val="bg1"/>
                </a:solidFill>
              </a:rPr>
              <a:t>	</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And whoever does not carry their cross and follow me cannot be my disciple. </a:t>
            </a:r>
            <a:endParaRPr lang="en-NZ" sz="3400" b="1" i="1" dirty="0" smtClean="0">
              <a:solidFill>
                <a:srgbClr val="FFFF00"/>
              </a:solidFill>
            </a:endParaRPr>
          </a:p>
          <a:p>
            <a:pPr algn="l">
              <a:lnSpc>
                <a:spcPct val="100000"/>
              </a:lnSpc>
              <a:spcBef>
                <a:spcPts val="0"/>
              </a:spcBef>
            </a:pPr>
            <a:r>
              <a:rPr lang="en-NZ" sz="3400" b="1" i="1" dirty="0">
                <a:solidFill>
                  <a:srgbClr val="FFFF00"/>
                </a:solidFill>
              </a:rPr>
              <a:t>	</a:t>
            </a:r>
            <a:r>
              <a:rPr lang="en-NZ" sz="3400" b="1" i="1" dirty="0" smtClean="0">
                <a:solidFill>
                  <a:srgbClr val="FFFF00"/>
                </a:solidFill>
              </a:rPr>
              <a:t>	</a:t>
            </a:r>
            <a:endParaRPr lang="en-NZ" sz="3400" b="1" i="1" dirty="0">
              <a:solidFill>
                <a:srgbClr val="FFFF00"/>
              </a:solidFill>
            </a:endParaRPr>
          </a:p>
        </p:txBody>
      </p:sp>
    </p:spTree>
    <p:extLst>
      <p:ext uri="{BB962C8B-B14F-4D97-AF65-F5344CB8AC3E}">
        <p14:creationId xmlns:p14="http://schemas.microsoft.com/office/powerpoint/2010/main" val="2163671730"/>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nSpc>
                <a:spcPct val="100000"/>
              </a:lnSpc>
              <a:spcBef>
                <a:spcPts val="0"/>
              </a:spcBef>
            </a:pPr>
            <a:r>
              <a:rPr lang="en-NZ" sz="3400" b="1" dirty="0" smtClean="0">
                <a:solidFill>
                  <a:schemeClr val="bg1"/>
                </a:solidFill>
              </a:rPr>
              <a:t>Be a disciple of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Christ more than family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Carry your own cross and follow</a:t>
            </a:r>
            <a:r>
              <a:rPr lang="en-NZ" sz="3400" b="1" dirty="0" smtClean="0">
                <a:solidFill>
                  <a:schemeClr val="bg1"/>
                </a:solidFill>
              </a:rPr>
              <a:t>	</a:t>
            </a:r>
          </a:p>
          <a:p>
            <a:pPr algn="l">
              <a:lnSpc>
                <a:spcPct val="100000"/>
              </a:lnSpc>
              <a:spcBef>
                <a:spcPts val="0"/>
              </a:spcBef>
            </a:pPr>
            <a:r>
              <a:rPr lang="en-NZ" sz="3400" b="1" dirty="0" smtClean="0">
                <a:solidFill>
                  <a:schemeClr val="bg1"/>
                </a:solidFill>
              </a:rPr>
              <a:t>	Criminals carried their cross all the way</a:t>
            </a:r>
            <a:endParaRPr lang="en-NZ" sz="3400" b="1" dirty="0">
              <a:solidFill>
                <a:schemeClr val="bg1"/>
              </a:solidFill>
            </a:endParaRPr>
          </a:p>
          <a:p>
            <a:pPr algn="l">
              <a:lnSpc>
                <a:spcPct val="100000"/>
              </a:lnSpc>
              <a:spcBef>
                <a:spcPts val="0"/>
              </a:spcBef>
            </a:pPr>
            <a:r>
              <a:rPr lang="en-NZ" sz="3400" b="1" dirty="0" smtClean="0">
                <a:solidFill>
                  <a:schemeClr val="bg1"/>
                </a:solidFill>
              </a:rPr>
              <a:t>	Disciple = life long commitment</a:t>
            </a:r>
          </a:p>
          <a:p>
            <a:pPr algn="l">
              <a:lnSpc>
                <a:spcPct val="100000"/>
              </a:lnSpc>
              <a:spcBef>
                <a:spcPts val="0"/>
              </a:spcBef>
            </a:pPr>
            <a:r>
              <a:rPr lang="en-NZ" sz="3400" b="1" dirty="0" smtClean="0">
                <a:solidFill>
                  <a:schemeClr val="bg1"/>
                </a:solidFill>
              </a:rPr>
              <a:t>			total submission</a:t>
            </a:r>
          </a:p>
          <a:p>
            <a:pPr algn="l">
              <a:lnSpc>
                <a:spcPct val="100000"/>
              </a:lnSpc>
              <a:spcBef>
                <a:spcPts val="0"/>
              </a:spcBef>
            </a:pPr>
            <a:r>
              <a:rPr lang="en-NZ" sz="3400" b="1" dirty="0">
                <a:solidFill>
                  <a:schemeClr val="bg1"/>
                </a:solidFill>
              </a:rPr>
              <a:t>	</a:t>
            </a:r>
            <a:r>
              <a:rPr lang="en-NZ" sz="3400" b="1" dirty="0" smtClean="0">
                <a:solidFill>
                  <a:schemeClr val="bg1"/>
                </a:solidFill>
              </a:rPr>
              <a:t>shame–be ready to suffer from humiliation</a:t>
            </a:r>
            <a:endParaRPr lang="en-NZ" sz="3400" b="1" dirty="0">
              <a:solidFill>
                <a:schemeClr val="bg1"/>
              </a:solidFill>
            </a:endParaRPr>
          </a:p>
          <a:p>
            <a:pPr algn="l">
              <a:lnSpc>
                <a:spcPct val="100000"/>
              </a:lnSpc>
              <a:spcBef>
                <a:spcPts val="0"/>
              </a:spcBef>
            </a:pPr>
            <a:r>
              <a:rPr lang="en-NZ" sz="3400" b="1" dirty="0" smtClean="0">
                <a:solidFill>
                  <a:schemeClr val="bg1"/>
                </a:solidFill>
              </a:rPr>
              <a:t>	</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And whoever does not carry their cross and follow me cannot be my disciple. </a:t>
            </a:r>
            <a:endParaRPr lang="en-NZ" sz="3400" b="1" i="1" dirty="0" smtClean="0">
              <a:solidFill>
                <a:srgbClr val="FFFF00"/>
              </a:solidFill>
            </a:endParaRPr>
          </a:p>
          <a:p>
            <a:pPr algn="l">
              <a:lnSpc>
                <a:spcPct val="100000"/>
              </a:lnSpc>
              <a:spcBef>
                <a:spcPts val="0"/>
              </a:spcBef>
            </a:pPr>
            <a:r>
              <a:rPr lang="en-NZ" sz="3400" b="1" i="1" dirty="0">
                <a:solidFill>
                  <a:srgbClr val="FFFF00"/>
                </a:solidFill>
              </a:rPr>
              <a:t>	</a:t>
            </a:r>
            <a:r>
              <a:rPr lang="en-NZ" sz="3400" b="1" i="1" dirty="0" smtClean="0">
                <a:solidFill>
                  <a:srgbClr val="FFFF00"/>
                </a:solidFill>
              </a:rPr>
              <a:t>	</a:t>
            </a:r>
            <a:endParaRPr lang="en-NZ" sz="3400" b="1" i="1" dirty="0">
              <a:solidFill>
                <a:srgbClr val="FFFF00"/>
              </a:solidFill>
            </a:endParaRPr>
          </a:p>
        </p:txBody>
      </p:sp>
    </p:spTree>
    <p:extLst>
      <p:ext uri="{BB962C8B-B14F-4D97-AF65-F5344CB8AC3E}">
        <p14:creationId xmlns:p14="http://schemas.microsoft.com/office/powerpoint/2010/main" val="3785471902"/>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nSpc>
                <a:spcPct val="100000"/>
              </a:lnSpc>
              <a:spcBef>
                <a:spcPts val="0"/>
              </a:spcBef>
            </a:pPr>
            <a:r>
              <a:rPr lang="en-NZ" sz="3400" b="1" dirty="0" smtClean="0">
                <a:solidFill>
                  <a:schemeClr val="bg1"/>
                </a:solidFill>
              </a:rPr>
              <a:t>Be a disciple of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Christ more than family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Carry your own cross and follow</a:t>
            </a:r>
            <a:r>
              <a:rPr lang="en-NZ" sz="3400" b="1" dirty="0" smtClean="0">
                <a:solidFill>
                  <a:schemeClr val="bg1"/>
                </a:solidFill>
              </a:rPr>
              <a:t>	</a:t>
            </a:r>
          </a:p>
          <a:p>
            <a:pPr algn="l">
              <a:lnSpc>
                <a:spcPct val="100000"/>
              </a:lnSpc>
              <a:spcBef>
                <a:spcPts val="0"/>
              </a:spcBef>
            </a:pPr>
            <a:r>
              <a:rPr lang="en-NZ" sz="3400" b="1" dirty="0" smtClean="0">
                <a:solidFill>
                  <a:schemeClr val="bg1"/>
                </a:solidFill>
              </a:rPr>
              <a:t>	Criminals carried their cross all the way</a:t>
            </a:r>
            <a:endParaRPr lang="en-NZ" sz="3400" b="1" dirty="0">
              <a:solidFill>
                <a:schemeClr val="bg1"/>
              </a:solidFill>
            </a:endParaRPr>
          </a:p>
          <a:p>
            <a:pPr algn="l">
              <a:lnSpc>
                <a:spcPct val="100000"/>
              </a:lnSpc>
              <a:spcBef>
                <a:spcPts val="0"/>
              </a:spcBef>
            </a:pPr>
            <a:r>
              <a:rPr lang="en-NZ" sz="3400" b="1" dirty="0" smtClean="0">
                <a:solidFill>
                  <a:schemeClr val="bg1"/>
                </a:solidFill>
              </a:rPr>
              <a:t>	Disciple = life long commitment</a:t>
            </a:r>
          </a:p>
          <a:p>
            <a:pPr algn="l">
              <a:lnSpc>
                <a:spcPct val="100000"/>
              </a:lnSpc>
              <a:spcBef>
                <a:spcPts val="0"/>
              </a:spcBef>
            </a:pPr>
            <a:r>
              <a:rPr lang="en-NZ" sz="3400" b="1" dirty="0" smtClean="0">
                <a:solidFill>
                  <a:schemeClr val="bg1"/>
                </a:solidFill>
              </a:rPr>
              <a:t>			total submission</a:t>
            </a:r>
          </a:p>
          <a:p>
            <a:pPr algn="l">
              <a:lnSpc>
                <a:spcPct val="100000"/>
              </a:lnSpc>
              <a:spcBef>
                <a:spcPts val="0"/>
              </a:spcBef>
            </a:pPr>
            <a:r>
              <a:rPr lang="en-NZ" sz="3400" b="1" dirty="0">
                <a:solidFill>
                  <a:schemeClr val="bg1"/>
                </a:solidFill>
              </a:rPr>
              <a:t>	</a:t>
            </a:r>
            <a:r>
              <a:rPr lang="en-NZ" sz="3400" b="1" dirty="0" smtClean="0">
                <a:solidFill>
                  <a:schemeClr val="bg1"/>
                </a:solidFill>
              </a:rPr>
              <a:t>shame–be ready to suffer from humiliation</a:t>
            </a:r>
            <a:endParaRPr lang="en-NZ" sz="3400" b="1" dirty="0">
              <a:solidFill>
                <a:schemeClr val="bg1"/>
              </a:solidFill>
            </a:endParaRPr>
          </a:p>
          <a:p>
            <a:pPr algn="l">
              <a:lnSpc>
                <a:spcPct val="100000"/>
              </a:lnSpc>
              <a:spcBef>
                <a:spcPts val="0"/>
              </a:spcBef>
            </a:pPr>
            <a:r>
              <a:rPr lang="en-NZ" sz="3400" b="1" dirty="0" smtClean="0">
                <a:solidFill>
                  <a:schemeClr val="bg1"/>
                </a:solidFill>
              </a:rPr>
              <a:t>	            - endure humiliation of our failures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V27 </a:t>
            </a:r>
            <a:r>
              <a:rPr lang="en-NZ" sz="3400" b="1" i="1" dirty="0">
                <a:solidFill>
                  <a:srgbClr val="FFFF00"/>
                </a:solidFill>
              </a:rPr>
              <a:t>And whoever does not carry their cross and follow me cannot be my disciple. </a:t>
            </a:r>
            <a:endParaRPr lang="en-NZ" sz="3400" b="1" i="1" dirty="0" smtClean="0">
              <a:solidFill>
                <a:srgbClr val="FFFF00"/>
              </a:solidFill>
            </a:endParaRPr>
          </a:p>
          <a:p>
            <a:pPr algn="l">
              <a:lnSpc>
                <a:spcPct val="100000"/>
              </a:lnSpc>
              <a:spcBef>
                <a:spcPts val="0"/>
              </a:spcBef>
            </a:pPr>
            <a:r>
              <a:rPr lang="en-NZ" sz="3400" b="1" i="1" dirty="0">
                <a:solidFill>
                  <a:srgbClr val="FFFF00"/>
                </a:solidFill>
              </a:rPr>
              <a:t>	</a:t>
            </a:r>
            <a:r>
              <a:rPr lang="en-NZ" sz="3400" b="1" i="1" dirty="0" smtClean="0">
                <a:solidFill>
                  <a:srgbClr val="FFFF00"/>
                </a:solidFill>
              </a:rPr>
              <a:t>	</a:t>
            </a:r>
            <a:endParaRPr lang="en-NZ" sz="3400" b="1" i="1" dirty="0">
              <a:solidFill>
                <a:srgbClr val="FFFF00"/>
              </a:solidFill>
            </a:endParaRPr>
          </a:p>
        </p:txBody>
      </p:sp>
    </p:spTree>
    <p:extLst>
      <p:ext uri="{BB962C8B-B14F-4D97-AF65-F5344CB8AC3E}">
        <p14:creationId xmlns:p14="http://schemas.microsoft.com/office/powerpoint/2010/main" val="3990140630"/>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nSpc>
                <a:spcPct val="100000"/>
              </a:lnSpc>
              <a:spcBef>
                <a:spcPts val="0"/>
              </a:spcBef>
            </a:pPr>
            <a:r>
              <a:rPr lang="en-NZ" sz="3400" b="1" dirty="0" smtClean="0">
                <a:solidFill>
                  <a:schemeClr val="bg1"/>
                </a:solidFill>
              </a:rPr>
              <a:t>Be a disciple of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Christ more than family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Carry your own cross and follow</a:t>
            </a:r>
            <a:r>
              <a:rPr lang="en-NZ" sz="3400" b="1" dirty="0" smtClean="0">
                <a:solidFill>
                  <a:schemeClr val="bg1"/>
                </a:solidFill>
              </a:rPr>
              <a:t>	</a:t>
            </a: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2161298215"/>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&amp; Jeremiah 18 </a:t>
            </a:r>
            <a:endParaRPr lang="en-NZ" sz="3600" b="1" dirty="0">
              <a:solidFill>
                <a:schemeClr val="bg1"/>
              </a:solidFill>
            </a:endParaRPr>
          </a:p>
          <a:p>
            <a:pPr>
              <a:lnSpc>
                <a:spcPct val="100000"/>
              </a:lnSpc>
              <a:spcBef>
                <a:spcPts val="0"/>
              </a:spcBef>
            </a:pPr>
            <a:r>
              <a:rPr lang="en-NZ" sz="3400" b="1" dirty="0" smtClean="0">
                <a:solidFill>
                  <a:schemeClr val="bg1"/>
                </a:solidFill>
              </a:rPr>
              <a:t>Be a disciple of Christ</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Love Christ more than family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Carry your own cross and follow</a:t>
            </a:r>
            <a:r>
              <a:rPr lang="en-NZ" sz="3400" b="1" dirty="0" smtClean="0">
                <a:solidFill>
                  <a:schemeClr val="bg1"/>
                </a:solidFill>
              </a:rPr>
              <a:t>	</a:t>
            </a:r>
          </a:p>
          <a:p>
            <a:pPr algn="l">
              <a:lnSpc>
                <a:spcPct val="100000"/>
              </a:lnSpc>
              <a:spcBef>
                <a:spcPts val="0"/>
              </a:spcBef>
            </a:pPr>
            <a:r>
              <a:rPr lang="en-NZ" sz="3400" b="1" dirty="0" smtClean="0">
                <a:solidFill>
                  <a:schemeClr val="bg1"/>
                </a:solidFill>
              </a:rPr>
              <a:t>	</a:t>
            </a:r>
          </a:p>
          <a:p>
            <a:pPr>
              <a:lnSpc>
                <a:spcPct val="100000"/>
              </a:lnSpc>
              <a:spcBef>
                <a:spcPts val="0"/>
              </a:spcBef>
            </a:pPr>
            <a:r>
              <a:rPr lang="en-NZ" sz="3400" b="1" dirty="0" smtClean="0">
                <a:solidFill>
                  <a:schemeClr val="bg1"/>
                </a:solidFill>
              </a:rPr>
              <a:t>Read Bible and pray always</a:t>
            </a:r>
          </a:p>
          <a:p>
            <a:pPr>
              <a:lnSpc>
                <a:spcPct val="100000"/>
              </a:lnSpc>
              <a:spcBef>
                <a:spcPts val="0"/>
              </a:spcBef>
            </a:pPr>
            <a:r>
              <a:rPr lang="en-NZ" sz="3400" b="1" dirty="0" smtClean="0">
                <a:solidFill>
                  <a:schemeClr val="bg1"/>
                </a:solidFill>
              </a:rPr>
              <a:t>And be a good disciple</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400826485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Jeremiah 18:1 – 11 </a:t>
            </a:r>
            <a:endParaRPr lang="en-NZ" sz="3600" b="1" dirty="0">
              <a:solidFill>
                <a:schemeClr val="bg1"/>
              </a:solidFill>
            </a:endParaRPr>
          </a:p>
          <a:p>
            <a:pPr algn="l">
              <a:lnSpc>
                <a:spcPct val="100000"/>
              </a:lnSpc>
              <a:spcBef>
                <a:spcPts val="0"/>
              </a:spcBef>
            </a:pPr>
            <a:r>
              <a:rPr lang="en-NZ" sz="3400" b="1" dirty="0" smtClean="0">
                <a:solidFill>
                  <a:schemeClr val="bg1"/>
                </a:solidFill>
              </a:rPr>
              <a:t>11 Now then, tell the people of Judah and of Jerusalem that I am making plans against them and getting ready to punish them. Tell them to stop living sinful lives—to change their ways and the things they are doing.</a:t>
            </a:r>
            <a:endParaRPr lang="en-NZ" sz="3400" b="1" dirty="0">
              <a:solidFill>
                <a:schemeClr val="bg1"/>
              </a:solidFill>
            </a:endParaRPr>
          </a:p>
        </p:txBody>
      </p:sp>
    </p:spTree>
    <p:extLst>
      <p:ext uri="{BB962C8B-B14F-4D97-AF65-F5344CB8AC3E}">
        <p14:creationId xmlns:p14="http://schemas.microsoft.com/office/powerpoint/2010/main" val="201834661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Gospel Reading: </a:t>
            </a:r>
          </a:p>
          <a:p>
            <a:pPr>
              <a:lnSpc>
                <a:spcPct val="100000"/>
              </a:lnSpc>
              <a:spcBef>
                <a:spcPts val="0"/>
              </a:spcBef>
            </a:pPr>
            <a:r>
              <a:rPr lang="en-NZ" sz="4000" b="1" dirty="0" smtClean="0">
                <a:solidFill>
                  <a:schemeClr val="bg1"/>
                </a:solidFill>
              </a:rPr>
              <a:t>Luke 14:25 – 33 </a:t>
            </a:r>
            <a:endParaRPr lang="en-NZ" sz="4000" b="1" dirty="0" smtClean="0">
              <a:solidFill>
                <a:schemeClr val="bg1"/>
              </a:solidFill>
            </a:endParaRPr>
          </a:p>
        </p:txBody>
      </p:sp>
    </p:spTree>
    <p:extLst>
      <p:ext uri="{BB962C8B-B14F-4D97-AF65-F5344CB8AC3E}">
        <p14:creationId xmlns:p14="http://schemas.microsoft.com/office/powerpoint/2010/main" val="21039861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t>
            </a:r>
            <a:endParaRPr lang="en-NZ" sz="3600" b="1" dirty="0">
              <a:solidFill>
                <a:schemeClr val="bg1"/>
              </a:solidFill>
            </a:endParaRPr>
          </a:p>
          <a:p>
            <a:pPr algn="l">
              <a:lnSpc>
                <a:spcPct val="100000"/>
              </a:lnSpc>
              <a:spcBef>
                <a:spcPts val="0"/>
              </a:spcBef>
            </a:pPr>
            <a:r>
              <a:rPr lang="en-NZ" sz="3400" b="1" dirty="0">
                <a:solidFill>
                  <a:schemeClr val="bg1"/>
                </a:solidFill>
              </a:rPr>
              <a:t>25 Once when large crowds of people were going along with Jesus, he turned and said to them, 26 </a:t>
            </a:r>
            <a:r>
              <a:rPr lang="en-NZ" sz="3400" b="1" dirty="0" smtClean="0">
                <a:solidFill>
                  <a:schemeClr val="bg1"/>
                </a:solidFill>
              </a:rPr>
              <a:t>	“</a:t>
            </a:r>
            <a:r>
              <a:rPr lang="en-NZ" sz="3400" b="1" dirty="0">
                <a:solidFill>
                  <a:schemeClr val="bg1"/>
                </a:solidFill>
              </a:rPr>
              <a:t>Those who come to me cannot be my </a:t>
            </a:r>
            <a:r>
              <a:rPr lang="en-NZ" sz="3400" b="1" dirty="0" smtClean="0">
                <a:solidFill>
                  <a:schemeClr val="bg1"/>
                </a:solidFill>
              </a:rPr>
              <a:t>	disciples </a:t>
            </a:r>
            <a:r>
              <a:rPr lang="en-NZ" sz="3400" b="1" dirty="0">
                <a:solidFill>
                  <a:schemeClr val="bg1"/>
                </a:solidFill>
              </a:rPr>
              <a:t>unless they love me more than </a:t>
            </a:r>
            <a:r>
              <a:rPr lang="en-NZ" sz="3400" b="1" dirty="0" smtClean="0">
                <a:solidFill>
                  <a:schemeClr val="bg1"/>
                </a:solidFill>
              </a:rPr>
              <a:t>	they </a:t>
            </a:r>
            <a:r>
              <a:rPr lang="en-NZ" sz="3400" b="1" dirty="0">
                <a:solidFill>
                  <a:schemeClr val="bg1"/>
                </a:solidFill>
              </a:rPr>
              <a:t>love father and mother, wife and </a:t>
            </a:r>
            <a:r>
              <a:rPr lang="en-NZ" sz="3400" b="1" dirty="0" smtClean="0">
                <a:solidFill>
                  <a:schemeClr val="bg1"/>
                </a:solidFill>
              </a:rPr>
              <a:t>	children</a:t>
            </a:r>
            <a:r>
              <a:rPr lang="en-NZ" sz="3400" b="1" dirty="0">
                <a:solidFill>
                  <a:schemeClr val="bg1"/>
                </a:solidFill>
              </a:rPr>
              <a:t>, brothers and sisters, and </a:t>
            </a:r>
            <a:r>
              <a:rPr lang="en-NZ" sz="3400" b="1" dirty="0" smtClean="0">
                <a:solidFill>
                  <a:schemeClr val="bg1"/>
                </a:solidFill>
              </a:rPr>
              <a:t>	themselves </a:t>
            </a:r>
            <a:r>
              <a:rPr lang="en-NZ" sz="3400" b="1" dirty="0">
                <a:solidFill>
                  <a:schemeClr val="bg1"/>
                </a:solidFill>
              </a:rPr>
              <a:t>as well. 27 </a:t>
            </a: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Those </a:t>
            </a:r>
            <a:r>
              <a:rPr lang="en-NZ" sz="3400" b="1" dirty="0">
                <a:solidFill>
                  <a:schemeClr val="bg1"/>
                </a:solidFill>
              </a:rPr>
              <a:t>who do not carry their own cross and </a:t>
            </a:r>
            <a:r>
              <a:rPr lang="en-NZ" sz="3400" b="1" dirty="0" smtClean="0">
                <a:solidFill>
                  <a:schemeClr val="bg1"/>
                </a:solidFill>
              </a:rPr>
              <a:t>	come </a:t>
            </a:r>
            <a:r>
              <a:rPr lang="en-NZ" sz="3400" b="1" dirty="0">
                <a:solidFill>
                  <a:schemeClr val="bg1"/>
                </a:solidFill>
              </a:rPr>
              <a:t>after me cannot be my disciples. </a:t>
            </a:r>
            <a:endParaRPr lang="en-NZ" sz="3400" b="1" dirty="0" smtClean="0">
              <a:solidFill>
                <a:schemeClr val="bg1"/>
              </a:solidFill>
            </a:endParaRPr>
          </a:p>
        </p:txBody>
      </p:sp>
    </p:spTree>
    <p:extLst>
      <p:ext uri="{BB962C8B-B14F-4D97-AF65-F5344CB8AC3E}">
        <p14:creationId xmlns:p14="http://schemas.microsoft.com/office/powerpoint/2010/main" val="375369152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t>
            </a:r>
            <a:endParaRPr lang="en-NZ" sz="3600" b="1" dirty="0">
              <a:solidFill>
                <a:schemeClr val="bg1"/>
              </a:solidFill>
            </a:endParaRPr>
          </a:p>
          <a:p>
            <a:pPr algn="l">
              <a:lnSpc>
                <a:spcPct val="100000"/>
              </a:lnSpc>
              <a:spcBef>
                <a:spcPts val="0"/>
              </a:spcBef>
            </a:pPr>
            <a:r>
              <a:rPr lang="en-NZ" sz="3400" b="1" dirty="0" smtClean="0">
                <a:solidFill>
                  <a:schemeClr val="bg1"/>
                </a:solidFill>
              </a:rPr>
              <a:t>28 </a:t>
            </a:r>
            <a:r>
              <a:rPr lang="en-NZ" sz="3400" b="1" dirty="0">
                <a:solidFill>
                  <a:schemeClr val="bg1"/>
                </a:solidFill>
              </a:rPr>
              <a:t>If one of you is planning to build a tower, you sit down first and figure out what it will cost, to see if you have enough money to finish the job. 29 If you don't, you will not be able to finish the tower after laying the foundation; and all who see what happened will make fun of you. 30 ‘You began to build but can't finish the job!’ they will say. </a:t>
            </a:r>
            <a:endParaRPr lang="en-NZ" sz="3400" b="1" dirty="0" smtClean="0">
              <a:solidFill>
                <a:schemeClr val="bg1"/>
              </a:solidFill>
            </a:endParaRPr>
          </a:p>
        </p:txBody>
      </p:sp>
    </p:spTree>
    <p:extLst>
      <p:ext uri="{BB962C8B-B14F-4D97-AF65-F5344CB8AC3E}">
        <p14:creationId xmlns:p14="http://schemas.microsoft.com/office/powerpoint/2010/main" val="251024457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t>
            </a:r>
            <a:endParaRPr lang="en-NZ" sz="3600" b="1" dirty="0">
              <a:solidFill>
                <a:schemeClr val="bg1"/>
              </a:solidFill>
            </a:endParaRPr>
          </a:p>
          <a:p>
            <a:pPr algn="l">
              <a:lnSpc>
                <a:spcPct val="100000"/>
              </a:lnSpc>
              <a:spcBef>
                <a:spcPts val="0"/>
              </a:spcBef>
            </a:pPr>
            <a:r>
              <a:rPr lang="en-NZ" sz="3400" b="1" dirty="0" smtClean="0">
                <a:solidFill>
                  <a:schemeClr val="bg1"/>
                </a:solidFill>
              </a:rPr>
              <a:t>31 </a:t>
            </a:r>
            <a:r>
              <a:rPr lang="en-NZ" sz="3400" b="1" dirty="0">
                <a:solidFill>
                  <a:schemeClr val="bg1"/>
                </a:solidFill>
              </a:rPr>
              <a:t>If a king goes out with ten thousand men to fight another king who comes against him with twenty thousand men, he will sit down first and decide if he is strong enough to face that other king. 32 If he isn't, he will send messengers to meet the other king to ask for terms of peace while he is still a long way off. </a:t>
            </a: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smtClean="0">
                <a:solidFill>
                  <a:schemeClr val="bg1"/>
                </a:solidFill>
              </a:rPr>
              <a:t>33 </a:t>
            </a:r>
            <a:r>
              <a:rPr lang="en-NZ" sz="3400" b="1" dirty="0">
                <a:solidFill>
                  <a:schemeClr val="bg1"/>
                </a:solidFill>
              </a:rPr>
              <a:t>In the same way,” concluded Jesus, “none of you can be my disciple unless you give up everything you have.</a:t>
            </a:r>
            <a:endParaRPr lang="en-NZ" sz="3400" b="1" dirty="0">
              <a:solidFill>
                <a:schemeClr val="bg1"/>
              </a:solidFill>
            </a:endParaRPr>
          </a:p>
        </p:txBody>
      </p:sp>
    </p:spTree>
    <p:extLst>
      <p:ext uri="{BB962C8B-B14F-4D97-AF65-F5344CB8AC3E}">
        <p14:creationId xmlns:p14="http://schemas.microsoft.com/office/powerpoint/2010/main" val="130240835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14:25 – 33 </a:t>
            </a:r>
            <a:endParaRPr lang="en-NZ" sz="3600" b="1" dirty="0">
              <a:solidFill>
                <a:schemeClr val="bg1"/>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1508148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3696</TotalTime>
  <Words>1078</Words>
  <Application>Microsoft Office PowerPoint</Application>
  <PresentationFormat>On-screen Show (4:3)</PresentationFormat>
  <Paragraphs>344</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Reading John 10:1 – 10</dc:title>
  <dc:creator>Mt Albert Church</dc:creator>
  <cp:lastModifiedBy>Mt Albert Church</cp:lastModifiedBy>
  <cp:revision>473</cp:revision>
  <dcterms:created xsi:type="dcterms:W3CDTF">2017-05-05T00:30:58Z</dcterms:created>
  <dcterms:modified xsi:type="dcterms:W3CDTF">2019-09-07T21:53:04Z</dcterms:modified>
</cp:coreProperties>
</file>