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2" r:id="rId2"/>
    <p:sldId id="415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  <p:sldId id="447" r:id="rId28"/>
    <p:sldId id="448" r:id="rId29"/>
    <p:sldId id="449" r:id="rId30"/>
    <p:sldId id="450" r:id="rId31"/>
    <p:sldId id="451" r:id="rId32"/>
    <p:sldId id="452" r:id="rId33"/>
    <p:sldId id="453" r:id="rId34"/>
    <p:sldId id="45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B16"/>
    <a:srgbClr val="06340F"/>
    <a:srgbClr val="006600"/>
    <a:srgbClr val="0D7120"/>
    <a:srgbClr val="A80000"/>
    <a:srgbClr val="660066"/>
    <a:srgbClr val="008000"/>
    <a:srgbClr val="DAA010"/>
    <a:srgbClr val="FF99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094B16"/>
            </a:gs>
            <a:gs pos="100000">
              <a:schemeClr val="accent6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25/08/2019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Luke 13:10 – 17 </a:t>
            </a:r>
          </a:p>
        </p:txBody>
      </p:sp>
    </p:spTree>
    <p:extLst>
      <p:ext uri="{BB962C8B-B14F-4D97-AF65-F5344CB8AC3E}">
        <p14:creationId xmlns:p14="http://schemas.microsoft.com/office/powerpoint/2010/main" val="264687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30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V10 </a:t>
            </a:r>
            <a:r>
              <a:rPr lang="en-NZ" sz="3400" b="1" i="1" dirty="0">
                <a:solidFill>
                  <a:srgbClr val="FFFF00"/>
                </a:solidFill>
              </a:rPr>
              <a:t>On a Sabbath Jesus was teaching in one of the synagogues, 11 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31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V10 </a:t>
            </a:r>
            <a:r>
              <a:rPr lang="en-NZ" sz="3400" b="1" i="1" dirty="0">
                <a:solidFill>
                  <a:srgbClr val="FFFF00"/>
                </a:solidFill>
              </a:rPr>
              <a:t>On a Sabbath Jesus was teaching in one of the synagogues, 11 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21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Woman in need, was there too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V10 </a:t>
            </a:r>
            <a:r>
              <a:rPr lang="en-NZ" sz="3400" b="1" i="1" dirty="0">
                <a:solidFill>
                  <a:srgbClr val="FFFF00"/>
                </a:solidFill>
              </a:rPr>
              <a:t>On a Sabbath Jesus was teaching in one of the synagogues, 11 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40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Woman in need, was there too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r>
              <a:rPr lang="en-NZ" sz="3400" b="1" i="1" dirty="0">
                <a:solidFill>
                  <a:srgbClr val="FFFF00"/>
                </a:solidFill>
              </a:rPr>
              <a:t> </a:t>
            </a:r>
            <a:r>
              <a:rPr lang="en-NZ" sz="3400" b="1" i="1" dirty="0" smtClean="0">
                <a:solidFill>
                  <a:srgbClr val="FFFF00"/>
                </a:solidFill>
              </a:rPr>
              <a:t>who </a:t>
            </a:r>
            <a:r>
              <a:rPr lang="en-NZ" sz="3400" b="1" i="1" dirty="0">
                <a:solidFill>
                  <a:srgbClr val="FFFF00"/>
                </a:solidFill>
              </a:rPr>
              <a:t>had been </a:t>
            </a:r>
            <a:r>
              <a:rPr lang="en-NZ" sz="3400" b="1" i="1" u="sng" dirty="0">
                <a:solidFill>
                  <a:srgbClr val="FFFF00"/>
                </a:solidFill>
              </a:rPr>
              <a:t>crippled by a spirit </a:t>
            </a:r>
            <a:r>
              <a:rPr lang="en-NZ" sz="3400" b="1" i="1" dirty="0">
                <a:solidFill>
                  <a:srgbClr val="FFFF00"/>
                </a:solidFill>
              </a:rPr>
              <a:t>for eighteen years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01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Woman in need, was there too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Weak in spirit – evil overcomes us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r>
              <a:rPr lang="en-NZ" sz="3400" b="1" i="1" dirty="0">
                <a:solidFill>
                  <a:srgbClr val="FFFF00"/>
                </a:solidFill>
              </a:rPr>
              <a:t> </a:t>
            </a:r>
            <a:r>
              <a:rPr lang="en-NZ" sz="3400" b="1" i="1" dirty="0" smtClean="0">
                <a:solidFill>
                  <a:srgbClr val="FFFF00"/>
                </a:solidFill>
              </a:rPr>
              <a:t>who </a:t>
            </a:r>
            <a:r>
              <a:rPr lang="en-NZ" sz="3400" b="1" i="1" dirty="0">
                <a:solidFill>
                  <a:srgbClr val="FFFF00"/>
                </a:solidFill>
              </a:rPr>
              <a:t>had been </a:t>
            </a:r>
            <a:r>
              <a:rPr lang="en-NZ" sz="3400" b="1" i="1" u="sng" dirty="0">
                <a:solidFill>
                  <a:srgbClr val="FFFF00"/>
                </a:solidFill>
              </a:rPr>
              <a:t>crippled by a spirit </a:t>
            </a:r>
            <a:r>
              <a:rPr lang="en-NZ" sz="3400" b="1" i="1" dirty="0">
                <a:solidFill>
                  <a:srgbClr val="FFFF00"/>
                </a:solidFill>
              </a:rPr>
              <a:t>for eighteen years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51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Woman in need, was there too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Weak in spirit – evil overcomes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Evil spirit caused her crippled condition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r>
              <a:rPr lang="en-NZ" sz="3400" b="1" i="1" dirty="0">
                <a:solidFill>
                  <a:srgbClr val="FFFF00"/>
                </a:solidFill>
              </a:rPr>
              <a:t> </a:t>
            </a:r>
            <a:r>
              <a:rPr lang="en-NZ" sz="3400" b="1" i="1" dirty="0" smtClean="0">
                <a:solidFill>
                  <a:srgbClr val="FFFF00"/>
                </a:solidFill>
              </a:rPr>
              <a:t>who </a:t>
            </a:r>
            <a:r>
              <a:rPr lang="en-NZ" sz="3400" b="1" i="1" dirty="0">
                <a:solidFill>
                  <a:srgbClr val="FFFF00"/>
                </a:solidFill>
              </a:rPr>
              <a:t>had been </a:t>
            </a:r>
            <a:r>
              <a:rPr lang="en-NZ" sz="3400" b="1" i="1" u="sng" dirty="0">
                <a:solidFill>
                  <a:srgbClr val="FFFF00"/>
                </a:solidFill>
              </a:rPr>
              <a:t>crippled by a spirit </a:t>
            </a:r>
            <a:r>
              <a:rPr lang="en-NZ" sz="3400" b="1" i="1" dirty="0">
                <a:solidFill>
                  <a:srgbClr val="FFFF00"/>
                </a:solidFill>
              </a:rPr>
              <a:t>for eighteen years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19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Jesus teaching in synagogue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Woman in need, was there too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Weak in spirit – evil overcomes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Evil spirit caused her crippled condition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But, she continued to come to the synagogue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r>
              <a:rPr lang="en-NZ" sz="3400" b="1" i="1" dirty="0">
                <a:solidFill>
                  <a:srgbClr val="FFFF00"/>
                </a:solidFill>
              </a:rPr>
              <a:t> </a:t>
            </a:r>
            <a:r>
              <a:rPr lang="en-NZ" sz="3400" b="1" i="1" dirty="0" smtClean="0">
                <a:solidFill>
                  <a:srgbClr val="FFFF00"/>
                </a:solidFill>
              </a:rPr>
              <a:t>who </a:t>
            </a:r>
            <a:r>
              <a:rPr lang="en-NZ" sz="3400" b="1" i="1" dirty="0">
                <a:solidFill>
                  <a:srgbClr val="FFFF00"/>
                </a:solidFill>
              </a:rPr>
              <a:t>had been </a:t>
            </a:r>
            <a:r>
              <a:rPr lang="en-NZ" sz="3400" b="1" i="1" u="sng" dirty="0">
                <a:solidFill>
                  <a:srgbClr val="FFFF00"/>
                </a:solidFill>
              </a:rPr>
              <a:t>crippled by a spirit </a:t>
            </a:r>
            <a:r>
              <a:rPr lang="en-NZ" sz="3400" b="1" i="1" dirty="0">
                <a:solidFill>
                  <a:srgbClr val="FFFF00"/>
                </a:solidFill>
              </a:rPr>
              <a:t>for eighteen years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570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and </a:t>
            </a:r>
            <a:r>
              <a:rPr lang="en-NZ" sz="3400" b="1" i="1" u="sng" dirty="0">
                <a:solidFill>
                  <a:srgbClr val="FFFF00"/>
                </a:solidFill>
              </a:rPr>
              <a:t>a woman was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there</a:t>
            </a:r>
            <a:r>
              <a:rPr lang="en-NZ" sz="3400" b="1" i="1" dirty="0">
                <a:solidFill>
                  <a:srgbClr val="FFFF00"/>
                </a:solidFill>
              </a:rPr>
              <a:t> </a:t>
            </a:r>
            <a:r>
              <a:rPr lang="en-NZ" sz="3400" b="1" i="1" dirty="0" smtClean="0">
                <a:solidFill>
                  <a:srgbClr val="FFFF00"/>
                </a:solidFill>
              </a:rPr>
              <a:t>who </a:t>
            </a:r>
            <a:r>
              <a:rPr lang="en-NZ" sz="3400" b="1" i="1" dirty="0">
                <a:solidFill>
                  <a:srgbClr val="FFFF00"/>
                </a:solidFill>
              </a:rPr>
              <a:t>had been </a:t>
            </a:r>
            <a:r>
              <a:rPr lang="en-NZ" sz="3400" b="1" i="1" u="sng" dirty="0">
                <a:solidFill>
                  <a:srgbClr val="FFFF00"/>
                </a:solidFill>
              </a:rPr>
              <a:t>crippled by a spirit </a:t>
            </a:r>
            <a:r>
              <a:rPr lang="en-NZ" sz="3400" b="1" i="1" dirty="0">
                <a:solidFill>
                  <a:srgbClr val="FFFF00"/>
                </a:solidFill>
              </a:rPr>
              <a:t>for eighteen years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514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497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10 One Sabbath Jesus was teaching in a synagogue. 11 A woman there had an evil spirit that had kept her sick for eighteen years; she was bent over and could not straighten up at all. 12 When Jesus saw her, he called out to her,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Woman, you are free from your sickness!”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13 </a:t>
            </a:r>
            <a:r>
              <a:rPr lang="en-NZ" sz="3400" b="1" dirty="0">
                <a:solidFill>
                  <a:schemeClr val="bg1"/>
                </a:solidFill>
              </a:rPr>
              <a:t>He placed his hands on her, and at once she straightened herself up and praised God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70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078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sees us and moved with compassion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10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sees us and moved with compassion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God is full of love and compassion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17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sees us and moved with compassion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God is full of love and compassion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Woman did not come for healing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61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sees us and moved with compassion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God is full of love and compassion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Woman did not come for healing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saw her need for healing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“Woman, you are set free from your infirmity.”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48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sees us and moved with compassion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God is full of love and compassion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Woman did not come for healing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saw her need for healing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</a:t>
            </a:r>
            <a:r>
              <a:rPr lang="en-NZ" sz="3400" b="1" i="1" u="sng" dirty="0">
                <a:solidFill>
                  <a:srgbClr val="FFFF00"/>
                </a:solidFill>
              </a:rPr>
              <a:t>Woman, you are set free from your infirmity.</a:t>
            </a:r>
            <a:r>
              <a:rPr lang="en-NZ" sz="3400" b="1" i="1" dirty="0">
                <a:solidFill>
                  <a:srgbClr val="FFFF00"/>
                </a:solidFill>
              </a:rPr>
              <a:t>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80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When </a:t>
            </a:r>
            <a:r>
              <a:rPr lang="en-NZ" sz="3400" b="1" i="1" u="sng" dirty="0">
                <a:solidFill>
                  <a:srgbClr val="FFFF00"/>
                </a:solidFill>
              </a:rPr>
              <a:t>Jesus saw her</a:t>
            </a:r>
            <a:r>
              <a:rPr lang="en-NZ" sz="3400" b="1" i="1" dirty="0">
                <a:solidFill>
                  <a:srgbClr val="FFFF00"/>
                </a:solidFill>
              </a:rPr>
              <a:t>, he called her forward and said to her, “</a:t>
            </a:r>
            <a:r>
              <a:rPr lang="en-NZ" sz="3400" b="1" i="1" u="sng" dirty="0">
                <a:solidFill>
                  <a:srgbClr val="FFFF00"/>
                </a:solidFill>
              </a:rPr>
              <a:t>Woman, you are set free from your infirmity.</a:t>
            </a:r>
            <a:r>
              <a:rPr lang="en-NZ" sz="3400" b="1" i="1" dirty="0">
                <a:solidFill>
                  <a:srgbClr val="FFFF00"/>
                </a:solidFill>
              </a:rPr>
              <a:t>”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20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66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– healed spiritually – free from Satan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85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– healed spiritually – free from Satan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2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nd</a:t>
            </a:r>
            <a:r>
              <a:rPr lang="en-NZ" sz="3400" b="1" dirty="0" smtClean="0">
                <a:solidFill>
                  <a:schemeClr val="bg1"/>
                </a:solidFill>
              </a:rPr>
              <a:t> – healed physically – straightened 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82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14 </a:t>
            </a:r>
            <a:r>
              <a:rPr lang="en-NZ" sz="3400" b="1" dirty="0">
                <a:solidFill>
                  <a:schemeClr val="bg1"/>
                </a:solidFill>
              </a:rPr>
              <a:t>The official of the synagogue was angry that Jesus had healed on the Sabbath, so he spoke up and said to the people,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There are six days in which we should </a:t>
            </a:r>
            <a:r>
              <a:rPr lang="en-NZ" sz="3400" b="1" dirty="0" smtClean="0">
                <a:solidFill>
                  <a:schemeClr val="bg1"/>
                </a:solidFill>
              </a:rPr>
              <a:t>		work</a:t>
            </a:r>
            <a:r>
              <a:rPr lang="en-NZ" sz="3400" b="1" dirty="0">
                <a:solidFill>
                  <a:schemeClr val="bg1"/>
                </a:solidFill>
              </a:rPr>
              <a:t>; so come during those days and be </a:t>
            </a:r>
            <a:r>
              <a:rPr lang="en-NZ" sz="3400" b="1" dirty="0" smtClean="0">
                <a:solidFill>
                  <a:schemeClr val="bg1"/>
                </a:solidFill>
              </a:rPr>
              <a:t>	healed</a:t>
            </a:r>
            <a:r>
              <a:rPr lang="en-NZ" sz="3400" b="1" dirty="0">
                <a:solidFill>
                  <a:schemeClr val="bg1"/>
                </a:solidFill>
              </a:rPr>
              <a:t>, but not on the Sabbath</a:t>
            </a:r>
            <a:r>
              <a:rPr lang="en-NZ" sz="3400" b="1" dirty="0" smtClean="0">
                <a:solidFill>
                  <a:schemeClr val="bg1"/>
                </a:solidFill>
              </a:rPr>
              <a:t>!”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91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Effects of healing: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08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Effects of healing: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– straightened, physically set free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696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Effects of healing: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– straightened, physically set free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2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nd</a:t>
            </a:r>
            <a:r>
              <a:rPr lang="en-NZ" sz="3400" b="1" dirty="0" smtClean="0">
                <a:solidFill>
                  <a:schemeClr val="bg1"/>
                </a:solidFill>
              </a:rPr>
              <a:t> – response in praise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V13 </a:t>
            </a:r>
            <a:r>
              <a:rPr lang="en-NZ" sz="3400" b="1" i="1" dirty="0">
                <a:solidFill>
                  <a:srgbClr val="FFFF00"/>
                </a:solidFill>
              </a:rPr>
              <a:t>Then he put his hands on her, and immediately she straightened up and praised God. 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84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812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heals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So, Come to Jesus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sees us and calls us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NZ" sz="3400" b="1" dirty="0" smtClean="0">
                <a:solidFill>
                  <a:schemeClr val="bg1"/>
                </a:solidFill>
              </a:rPr>
              <a:t>He sets us 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Grow in spirit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read Scriptures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and pray always</a:t>
            </a:r>
            <a:endParaRPr lang="en-NZ" sz="3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80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15 </a:t>
            </a:r>
            <a:r>
              <a:rPr lang="en-NZ" sz="3400" b="1" dirty="0">
                <a:solidFill>
                  <a:schemeClr val="bg1"/>
                </a:solidFill>
              </a:rPr>
              <a:t>The Lord answered him,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You hypocrites! Any one of you would </a:t>
            </a:r>
            <a:r>
              <a:rPr lang="en-NZ" sz="3400" b="1" dirty="0" smtClean="0">
                <a:solidFill>
                  <a:schemeClr val="bg1"/>
                </a:solidFill>
              </a:rPr>
              <a:t>	untie </a:t>
            </a:r>
            <a:r>
              <a:rPr lang="en-NZ" sz="3400" b="1" dirty="0">
                <a:solidFill>
                  <a:schemeClr val="bg1"/>
                </a:solidFill>
              </a:rPr>
              <a:t>your ox or your donkey from the stall </a:t>
            </a:r>
            <a:r>
              <a:rPr lang="en-NZ" sz="3400" b="1" dirty="0" smtClean="0">
                <a:solidFill>
                  <a:schemeClr val="bg1"/>
                </a:solidFill>
              </a:rPr>
              <a:t>	and </a:t>
            </a:r>
            <a:r>
              <a:rPr lang="en-NZ" sz="3400" b="1" dirty="0">
                <a:solidFill>
                  <a:schemeClr val="bg1"/>
                </a:solidFill>
              </a:rPr>
              <a:t>take it out to give it water on the </a:t>
            </a:r>
            <a:r>
              <a:rPr lang="en-NZ" sz="3400" b="1" dirty="0" smtClean="0">
                <a:solidFill>
                  <a:schemeClr val="bg1"/>
                </a:solidFill>
              </a:rPr>
              <a:t>	Sabbath</a:t>
            </a:r>
            <a:r>
              <a:rPr lang="en-NZ" sz="3400" b="1" dirty="0">
                <a:solidFill>
                  <a:schemeClr val="bg1"/>
                </a:solidFill>
              </a:rPr>
              <a:t>. 16 Now here is this descendant of </a:t>
            </a:r>
            <a:r>
              <a:rPr lang="en-NZ" sz="3400" b="1" dirty="0" smtClean="0">
                <a:solidFill>
                  <a:schemeClr val="bg1"/>
                </a:solidFill>
              </a:rPr>
              <a:t>	Abraham </a:t>
            </a:r>
            <a:r>
              <a:rPr lang="en-NZ" sz="3400" b="1" dirty="0">
                <a:solidFill>
                  <a:schemeClr val="bg1"/>
                </a:solidFill>
              </a:rPr>
              <a:t>whom Satan has kept in bonds for </a:t>
            </a:r>
            <a:r>
              <a:rPr lang="en-NZ" sz="3400" b="1" dirty="0" smtClean="0">
                <a:solidFill>
                  <a:schemeClr val="bg1"/>
                </a:solidFill>
              </a:rPr>
              <a:t>	eighteen </a:t>
            </a:r>
            <a:r>
              <a:rPr lang="en-NZ" sz="3400" b="1" dirty="0">
                <a:solidFill>
                  <a:schemeClr val="bg1"/>
                </a:solidFill>
              </a:rPr>
              <a:t>years; should she not be released </a:t>
            </a:r>
            <a:r>
              <a:rPr lang="en-NZ" sz="3400" b="1" dirty="0" smtClean="0">
                <a:solidFill>
                  <a:schemeClr val="bg1"/>
                </a:solidFill>
              </a:rPr>
              <a:t>	on </a:t>
            </a:r>
            <a:r>
              <a:rPr lang="en-NZ" sz="3400" b="1" dirty="0">
                <a:solidFill>
                  <a:schemeClr val="bg1"/>
                </a:solidFill>
              </a:rPr>
              <a:t>the Sabbath?”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17 </a:t>
            </a:r>
            <a:r>
              <a:rPr lang="en-NZ" sz="3400" b="1" dirty="0">
                <a:solidFill>
                  <a:schemeClr val="bg1"/>
                </a:solidFill>
              </a:rPr>
              <a:t>His answer made his enemies ashamed of themselves, while the people rejoiced over all the wonderful things that he did.</a:t>
            </a:r>
          </a:p>
        </p:txBody>
      </p:sp>
    </p:spTree>
    <p:extLst>
      <p:ext uri="{BB962C8B-B14F-4D97-AF65-F5344CB8AC3E}">
        <p14:creationId xmlns:p14="http://schemas.microsoft.com/office/powerpoint/2010/main" val="1166779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40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Last week – called to be loyal to Christ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4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Last week – called to be loyal to Christ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Reading – a woman is loyal to God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881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Last week – called to be loyal to Christ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Reading – a woman is loyal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	attended synagogue worship, 				regardless of her situation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018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13:10 – 17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Last week – called to be loyal to Christ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Reading – a woman is loyal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	attended synagogue worship, 				regardless of her situation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And Jesus healed her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97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3648</TotalTime>
  <Words>940</Words>
  <Application>Microsoft Office PowerPoint</Application>
  <PresentationFormat>On-screen Show (4:3)</PresentationFormat>
  <Paragraphs>283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467</cp:revision>
  <dcterms:created xsi:type="dcterms:W3CDTF">2017-05-05T00:30:58Z</dcterms:created>
  <dcterms:modified xsi:type="dcterms:W3CDTF">2019-08-24T21:31:22Z</dcterms:modified>
</cp:coreProperties>
</file>