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 r:id="rId2"/>
    <p:sldId id="365" r:id="rId3"/>
    <p:sldId id="472" r:id="rId4"/>
    <p:sldId id="473" r:id="rId5"/>
    <p:sldId id="385" r:id="rId6"/>
    <p:sldId id="384" r:id="rId7"/>
    <p:sldId id="474" r:id="rId8"/>
    <p:sldId id="475" r:id="rId9"/>
    <p:sldId id="476" r:id="rId10"/>
    <p:sldId id="477" r:id="rId11"/>
    <p:sldId id="478" r:id="rId12"/>
    <p:sldId id="480" r:id="rId13"/>
    <p:sldId id="481" r:id="rId14"/>
    <p:sldId id="482" r:id="rId15"/>
    <p:sldId id="483" r:id="rId16"/>
    <p:sldId id="484"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7" r:id="rId30"/>
    <p:sldId id="4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6600"/>
    <a:srgbClr val="008000"/>
    <a:srgbClr val="094B16"/>
    <a:srgbClr val="0D7120"/>
    <a:srgbClr val="DAA010"/>
    <a:srgbClr val="FF9900"/>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14/04/2019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14/04/2019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14/04/2019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14/04/2019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14/04/2019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14/04/2019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14/04/2019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14/04/2019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Psalm Reading: </a:t>
            </a:r>
          </a:p>
          <a:p>
            <a:pPr>
              <a:lnSpc>
                <a:spcPct val="100000"/>
              </a:lnSpc>
              <a:spcBef>
                <a:spcPts val="0"/>
              </a:spcBef>
            </a:pPr>
            <a:r>
              <a:rPr lang="en-NZ" sz="4000" b="1" dirty="0" smtClean="0">
                <a:solidFill>
                  <a:schemeClr val="bg1"/>
                </a:solidFill>
              </a:rPr>
              <a:t>Psalm 118:1 – 2, 19 – 29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9852898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Recover from Christchurch </a:t>
            </a:r>
            <a:r>
              <a:rPr lang="en-NZ" sz="3400" b="1" dirty="0" err="1" smtClean="0">
                <a:solidFill>
                  <a:schemeClr val="bg1"/>
                </a:solidFill>
              </a:rPr>
              <a:t>terro</a:t>
            </a:r>
            <a:endParaRPr lang="en-NZ" sz="3400" b="1" dirty="0" smtClean="0">
              <a:solidFill>
                <a:schemeClr val="bg1"/>
              </a:solidFill>
            </a:endParaRPr>
          </a:p>
        </p:txBody>
      </p:sp>
    </p:spTree>
    <p:extLst>
      <p:ext uri="{BB962C8B-B14F-4D97-AF65-F5344CB8AC3E}">
        <p14:creationId xmlns:p14="http://schemas.microsoft.com/office/powerpoint/2010/main" val="89416874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Recover from Christchurch </a:t>
            </a:r>
            <a:r>
              <a:rPr lang="en-NZ" sz="3400" b="1" dirty="0" err="1" smtClean="0">
                <a:solidFill>
                  <a:schemeClr val="bg1"/>
                </a:solidFill>
              </a:rPr>
              <a:t>terro</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Prime Minister was praised by many</a:t>
            </a:r>
            <a:endParaRPr lang="en-NZ" sz="3400" b="1" dirty="0" smtClean="0">
              <a:solidFill>
                <a:schemeClr val="bg1"/>
              </a:solidFill>
            </a:endParaRPr>
          </a:p>
        </p:txBody>
      </p:sp>
    </p:spTree>
    <p:extLst>
      <p:ext uri="{BB962C8B-B14F-4D97-AF65-F5344CB8AC3E}">
        <p14:creationId xmlns:p14="http://schemas.microsoft.com/office/powerpoint/2010/main" val="166603825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Recover from Christchurch </a:t>
            </a:r>
            <a:r>
              <a:rPr lang="en-NZ" sz="3400" b="1" dirty="0" err="1" smtClean="0">
                <a:solidFill>
                  <a:schemeClr val="bg1"/>
                </a:solidFill>
              </a:rPr>
              <a:t>terro</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Prime Minister was praised by many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People are praised for different reasons</a:t>
            </a:r>
            <a:endParaRPr lang="en-NZ" sz="3400" b="1" dirty="0" smtClean="0">
              <a:solidFill>
                <a:schemeClr val="bg1"/>
              </a:solidFill>
            </a:endParaRPr>
          </a:p>
        </p:txBody>
      </p:sp>
    </p:spTree>
    <p:extLst>
      <p:ext uri="{BB962C8B-B14F-4D97-AF65-F5344CB8AC3E}">
        <p14:creationId xmlns:p14="http://schemas.microsoft.com/office/powerpoint/2010/main" val="319934879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Recover from Christchurch </a:t>
            </a:r>
            <a:r>
              <a:rPr lang="en-NZ" sz="3400" b="1" dirty="0" err="1" smtClean="0">
                <a:solidFill>
                  <a:schemeClr val="bg1"/>
                </a:solidFill>
              </a:rPr>
              <a:t>terro</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Prime Minister was praised by many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People are praised for different reasons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Readings = Praise the Lord</a:t>
            </a:r>
            <a:endParaRPr lang="en-NZ" sz="3400" b="1" dirty="0" smtClean="0">
              <a:solidFill>
                <a:schemeClr val="bg1"/>
              </a:solidFill>
            </a:endParaRPr>
          </a:p>
        </p:txBody>
      </p:sp>
    </p:spTree>
    <p:extLst>
      <p:ext uri="{BB962C8B-B14F-4D97-AF65-F5344CB8AC3E}">
        <p14:creationId xmlns:p14="http://schemas.microsoft.com/office/powerpoint/2010/main" val="230136654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018638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Give thanks to the LORD, for he is good; his love endures forever. </a:t>
            </a:r>
            <a:endParaRPr lang="en-NZ" sz="3400" b="1" i="1" dirty="0" smtClean="0">
              <a:solidFill>
                <a:srgbClr val="FFFF00"/>
              </a:solidFill>
            </a:endParaRPr>
          </a:p>
        </p:txBody>
      </p:sp>
    </p:spTree>
    <p:extLst>
      <p:ext uri="{BB962C8B-B14F-4D97-AF65-F5344CB8AC3E}">
        <p14:creationId xmlns:p14="http://schemas.microsoft.com/office/powerpoint/2010/main" val="332081366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Give thanks to the LORD, for he is good; his love endures forever. </a:t>
            </a:r>
            <a:endParaRPr lang="en-NZ" sz="3400" b="1" i="1" dirty="0" smtClean="0">
              <a:solidFill>
                <a:srgbClr val="FFFF00"/>
              </a:solidFill>
            </a:endParaRPr>
          </a:p>
        </p:txBody>
      </p:sp>
    </p:spTree>
    <p:extLst>
      <p:ext uri="{BB962C8B-B14F-4D97-AF65-F5344CB8AC3E}">
        <p14:creationId xmlns:p14="http://schemas.microsoft.com/office/powerpoint/2010/main" val="36427836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V22 The stone the builders rejected has become the cornerstone</a:t>
            </a:r>
            <a:endParaRPr lang="en-NZ" sz="3400" b="1" i="1" dirty="0" smtClean="0">
              <a:solidFill>
                <a:srgbClr val="FFFF00"/>
              </a:solidFill>
            </a:endParaRPr>
          </a:p>
        </p:txBody>
      </p:sp>
    </p:spTree>
    <p:extLst>
      <p:ext uri="{BB962C8B-B14F-4D97-AF65-F5344CB8AC3E}">
        <p14:creationId xmlns:p14="http://schemas.microsoft.com/office/powerpoint/2010/main" val="38397443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r>
              <a:rPr lang="en-NZ" sz="3400" b="1" dirty="0" smtClean="0">
                <a:solidFill>
                  <a:schemeClr val="bg1"/>
                </a:solidFill>
              </a:rPr>
              <a:t>	They rejected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V22 The stone the builders rejected has become the cornerstone</a:t>
            </a:r>
            <a:endParaRPr lang="en-NZ" sz="3400" b="1" i="1" dirty="0" smtClean="0">
              <a:solidFill>
                <a:srgbClr val="FFFF00"/>
              </a:solidFill>
            </a:endParaRPr>
          </a:p>
        </p:txBody>
      </p:sp>
    </p:spTree>
    <p:extLst>
      <p:ext uri="{BB962C8B-B14F-4D97-AF65-F5344CB8AC3E}">
        <p14:creationId xmlns:p14="http://schemas.microsoft.com/office/powerpoint/2010/main" val="42397121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Psalm 118:1 – 2, 19 – 29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 Give </a:t>
            </a:r>
            <a:r>
              <a:rPr lang="en-NZ" sz="3400" b="1" dirty="0">
                <a:solidFill>
                  <a:schemeClr val="bg1"/>
                </a:solidFill>
              </a:rPr>
              <a:t>thanks to the Lord, because he is </a:t>
            </a:r>
            <a:r>
              <a:rPr lang="en-NZ" sz="3400" b="1" dirty="0" smtClean="0">
                <a:solidFill>
                  <a:schemeClr val="bg1"/>
                </a:solidFill>
              </a:rPr>
              <a:t>good, and </a:t>
            </a:r>
            <a:r>
              <a:rPr lang="en-NZ" sz="3400" b="1" dirty="0">
                <a:solidFill>
                  <a:schemeClr val="bg1"/>
                </a:solidFill>
              </a:rPr>
              <a:t>his love is eternal</a:t>
            </a:r>
            <a:r>
              <a:rPr lang="en-NZ" sz="3400" b="1" dirty="0" smtClean="0">
                <a:solidFill>
                  <a:schemeClr val="bg1"/>
                </a:solidFill>
              </a:rPr>
              <a:t>.  2 </a:t>
            </a:r>
            <a:r>
              <a:rPr lang="en-NZ" sz="3400" b="1" dirty="0">
                <a:solidFill>
                  <a:schemeClr val="bg1"/>
                </a:solidFill>
              </a:rPr>
              <a:t>Let the people of Israel say</a:t>
            </a:r>
            <a:r>
              <a:rPr lang="en-NZ" sz="3400" b="1" dirty="0" smtClean="0">
                <a:solidFill>
                  <a:schemeClr val="bg1"/>
                </a:solidFill>
              </a:rPr>
              <a:t>, “</a:t>
            </a:r>
            <a:r>
              <a:rPr lang="en-NZ" sz="3400" b="1" dirty="0">
                <a:solidFill>
                  <a:schemeClr val="bg1"/>
                </a:solidFill>
              </a:rPr>
              <a:t>His love is eternal.”</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19 Open to me the gates of the Temple</a:t>
            </a:r>
            <a:r>
              <a:rPr lang="en-NZ" sz="3400" b="1" dirty="0" smtClean="0">
                <a:solidFill>
                  <a:schemeClr val="bg1"/>
                </a:solidFill>
              </a:rPr>
              <a:t>; I </a:t>
            </a:r>
            <a:r>
              <a:rPr lang="en-NZ" sz="3400" b="1" dirty="0">
                <a:solidFill>
                  <a:schemeClr val="bg1"/>
                </a:solidFill>
              </a:rPr>
              <a:t>will go in and give thanks to the Lord</a:t>
            </a:r>
            <a:r>
              <a:rPr lang="en-NZ" sz="3400" b="1" dirty="0" smtClean="0">
                <a:solidFill>
                  <a:schemeClr val="bg1"/>
                </a:solidFill>
              </a:rPr>
              <a:t>!  20 </a:t>
            </a:r>
            <a:r>
              <a:rPr lang="en-NZ" sz="3400" b="1" dirty="0">
                <a:solidFill>
                  <a:schemeClr val="bg1"/>
                </a:solidFill>
              </a:rPr>
              <a:t>This is the gate of the Lord</a:t>
            </a:r>
            <a:r>
              <a:rPr lang="en-NZ" sz="3400" b="1" dirty="0" smtClean="0">
                <a:solidFill>
                  <a:schemeClr val="bg1"/>
                </a:solidFill>
              </a:rPr>
              <a:t>; only </a:t>
            </a:r>
            <a:r>
              <a:rPr lang="en-NZ" sz="3400" b="1" dirty="0">
                <a:solidFill>
                  <a:schemeClr val="bg1"/>
                </a:solidFill>
              </a:rPr>
              <a:t>the righteous can come in.</a:t>
            </a:r>
          </a:p>
          <a:p>
            <a:pPr algn="l">
              <a:lnSpc>
                <a:spcPct val="100000"/>
              </a:lnSpc>
              <a:spcBef>
                <a:spcPts val="0"/>
              </a:spcBef>
            </a:pPr>
            <a:r>
              <a:rPr lang="en-NZ" sz="3400" b="1" dirty="0" smtClean="0">
                <a:solidFill>
                  <a:schemeClr val="bg1"/>
                </a:solidFill>
              </a:rPr>
              <a:t>21 </a:t>
            </a:r>
            <a:r>
              <a:rPr lang="en-NZ" sz="3400" b="1" dirty="0">
                <a:solidFill>
                  <a:schemeClr val="bg1"/>
                </a:solidFill>
              </a:rPr>
              <a:t>I praise you, Lord, because you heard me</a:t>
            </a:r>
            <a:r>
              <a:rPr lang="en-NZ" sz="3400" b="1" dirty="0" smtClean="0">
                <a:solidFill>
                  <a:schemeClr val="bg1"/>
                </a:solidFill>
              </a:rPr>
              <a:t>, because </a:t>
            </a:r>
            <a:r>
              <a:rPr lang="en-NZ" sz="3400" b="1" dirty="0">
                <a:solidFill>
                  <a:schemeClr val="bg1"/>
                </a:solidFill>
              </a:rPr>
              <a:t>you have given me victory</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r>
              <a:rPr lang="en-NZ" sz="3400" b="1" dirty="0" smtClean="0">
                <a:solidFill>
                  <a:schemeClr val="bg1"/>
                </a:solidFill>
              </a:rPr>
              <a:t>	They rejected God</a:t>
            </a:r>
          </a:p>
          <a:p>
            <a:pPr algn="l">
              <a:lnSpc>
                <a:spcPct val="100000"/>
              </a:lnSpc>
              <a:spcBef>
                <a:spcPts val="0"/>
              </a:spcBef>
            </a:pPr>
            <a:r>
              <a:rPr lang="en-NZ" sz="3400" b="1" dirty="0">
                <a:solidFill>
                  <a:schemeClr val="bg1"/>
                </a:solidFill>
              </a:rPr>
              <a:t>	</a:t>
            </a:r>
            <a:r>
              <a:rPr lang="en-NZ" sz="3400" b="1" dirty="0" smtClean="0">
                <a:solidFill>
                  <a:schemeClr val="bg1"/>
                </a:solidFill>
              </a:rPr>
              <a:t>But God’s love endures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V22 The stone the builders rejected has become the cornerstone</a:t>
            </a:r>
            <a:endParaRPr lang="en-NZ" sz="3400" b="1" i="1" dirty="0" smtClean="0">
              <a:solidFill>
                <a:srgbClr val="FFFF00"/>
              </a:solidFill>
            </a:endParaRPr>
          </a:p>
        </p:txBody>
      </p:sp>
    </p:spTree>
    <p:extLst>
      <p:ext uri="{BB962C8B-B14F-4D97-AF65-F5344CB8AC3E}">
        <p14:creationId xmlns:p14="http://schemas.microsoft.com/office/powerpoint/2010/main" val="400226143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V22 The stone the builders rejected has become the cornerstone</a:t>
            </a:r>
            <a:endParaRPr lang="en-NZ" sz="3400" b="1" i="1" dirty="0" smtClean="0">
              <a:solidFill>
                <a:srgbClr val="FFFF00"/>
              </a:solidFill>
            </a:endParaRPr>
          </a:p>
        </p:txBody>
      </p:sp>
    </p:spTree>
    <p:extLst>
      <p:ext uri="{BB962C8B-B14F-4D97-AF65-F5344CB8AC3E}">
        <p14:creationId xmlns:p14="http://schemas.microsoft.com/office/powerpoint/2010/main" val="100409092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Open for me the gates of the righteous; I will enter and give thanks to the Lord</a:t>
            </a:r>
            <a:endParaRPr lang="en-NZ" sz="3400" b="1" i="1" dirty="0" smtClean="0">
              <a:solidFill>
                <a:srgbClr val="FFFF00"/>
              </a:solidFill>
            </a:endParaRPr>
          </a:p>
        </p:txBody>
      </p:sp>
    </p:spTree>
    <p:extLst>
      <p:ext uri="{BB962C8B-B14F-4D97-AF65-F5344CB8AC3E}">
        <p14:creationId xmlns:p14="http://schemas.microsoft.com/office/powerpoint/2010/main" val="328453842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Open for me the gates of the righteous; I will enter and give thanks to the Lord</a:t>
            </a:r>
            <a:endParaRPr lang="en-NZ" sz="3400" b="1" i="1" dirty="0" smtClean="0">
              <a:solidFill>
                <a:srgbClr val="FFFF00"/>
              </a:solidFill>
            </a:endParaRPr>
          </a:p>
        </p:txBody>
      </p:sp>
    </p:spTree>
    <p:extLst>
      <p:ext uri="{BB962C8B-B14F-4D97-AF65-F5344CB8AC3E}">
        <p14:creationId xmlns:p14="http://schemas.microsoft.com/office/powerpoint/2010/main" val="145368384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algn="l">
              <a:lnSpc>
                <a:spcPct val="100000"/>
              </a:lnSpc>
              <a:spcBef>
                <a:spcPts val="0"/>
              </a:spcBef>
            </a:pPr>
            <a:r>
              <a:rPr lang="en-NZ" sz="3400" b="1" dirty="0" smtClean="0">
                <a:solidFill>
                  <a:schemeClr val="bg1"/>
                </a:solidFill>
              </a:rPr>
              <a:t>	We praise the Lord, together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Open for me the gates of the righteous; I will enter and give thanks to the Lord</a:t>
            </a:r>
            <a:endParaRPr lang="en-NZ" sz="3400" b="1" i="1" dirty="0" smtClean="0">
              <a:solidFill>
                <a:srgbClr val="FFFF00"/>
              </a:solidFill>
            </a:endParaRPr>
          </a:p>
        </p:txBody>
      </p:sp>
    </p:spTree>
    <p:extLst>
      <p:ext uri="{BB962C8B-B14F-4D97-AF65-F5344CB8AC3E}">
        <p14:creationId xmlns:p14="http://schemas.microsoft.com/office/powerpoint/2010/main" val="131836393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Open for me the gates of the righteous; I will enter and give thanks to the Lord</a:t>
            </a:r>
            <a:endParaRPr lang="en-NZ" sz="3400" b="1" i="1" dirty="0" smtClean="0">
              <a:solidFill>
                <a:srgbClr val="FFFF00"/>
              </a:solidFill>
            </a:endParaRPr>
          </a:p>
        </p:txBody>
      </p:sp>
    </p:spTree>
    <p:extLst>
      <p:ext uri="{BB962C8B-B14F-4D97-AF65-F5344CB8AC3E}">
        <p14:creationId xmlns:p14="http://schemas.microsoft.com/office/powerpoint/2010/main" val="154932015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V32 Those who were sent ahead went and found it just as he had told them.</a:t>
            </a:r>
            <a:endParaRPr lang="en-NZ" sz="3400" b="1" i="1" dirty="0" smtClean="0">
              <a:solidFill>
                <a:srgbClr val="FFFF00"/>
              </a:solidFill>
            </a:endParaRPr>
          </a:p>
        </p:txBody>
      </p:sp>
    </p:spTree>
    <p:extLst>
      <p:ext uri="{BB962C8B-B14F-4D97-AF65-F5344CB8AC3E}">
        <p14:creationId xmlns:p14="http://schemas.microsoft.com/office/powerpoint/2010/main" val="79581086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going as God sends us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V32 Those who were sent ahead went and found it just as he had told them.</a:t>
            </a:r>
            <a:endParaRPr lang="en-NZ" sz="3400" b="1" i="1" dirty="0" smtClean="0">
              <a:solidFill>
                <a:srgbClr val="FFFF00"/>
              </a:solidFill>
            </a:endParaRPr>
          </a:p>
        </p:txBody>
      </p:sp>
    </p:spTree>
    <p:extLst>
      <p:ext uri="{BB962C8B-B14F-4D97-AF65-F5344CB8AC3E}">
        <p14:creationId xmlns:p14="http://schemas.microsoft.com/office/powerpoint/2010/main" val="232535854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going as God sends us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67960358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going as God sends us	</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algn="l">
              <a:lnSpc>
                <a:spcPct val="100000"/>
              </a:lnSpc>
              <a:spcBef>
                <a:spcPts val="0"/>
              </a:spcBef>
            </a:pPr>
            <a:r>
              <a:rPr lang="en-NZ" sz="3400" b="1" dirty="0" smtClean="0">
                <a:solidFill>
                  <a:schemeClr val="bg1"/>
                </a:solidFill>
              </a:rPr>
              <a:t>	Read the Bible = learn more to praise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5747396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Psalm 118:1 – 2, 19 – 29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22 </a:t>
            </a:r>
            <a:r>
              <a:rPr lang="en-NZ" sz="3400" b="1" dirty="0">
                <a:solidFill>
                  <a:schemeClr val="bg1"/>
                </a:solidFill>
              </a:rPr>
              <a:t>The stone which the builders rejected as </a:t>
            </a:r>
            <a:r>
              <a:rPr lang="en-NZ" sz="3400" b="1" dirty="0" smtClean="0">
                <a:solidFill>
                  <a:schemeClr val="bg1"/>
                </a:solidFill>
              </a:rPr>
              <a:t>worthless turned </a:t>
            </a:r>
            <a:r>
              <a:rPr lang="en-NZ" sz="3400" b="1" dirty="0">
                <a:solidFill>
                  <a:schemeClr val="bg1"/>
                </a:solidFill>
              </a:rPr>
              <a:t>out to be the most important of all</a:t>
            </a:r>
            <a:r>
              <a:rPr lang="en-NZ" sz="3400" b="1" dirty="0" smtClean="0">
                <a:solidFill>
                  <a:schemeClr val="bg1"/>
                </a:solidFill>
              </a:rPr>
              <a:t>.  23 </a:t>
            </a:r>
            <a:r>
              <a:rPr lang="en-NZ" sz="3400" b="1" dirty="0">
                <a:solidFill>
                  <a:schemeClr val="bg1"/>
                </a:solidFill>
              </a:rPr>
              <a:t>This was done by the Lord</a:t>
            </a:r>
            <a:r>
              <a:rPr lang="en-NZ" sz="3400" b="1" dirty="0" smtClean="0">
                <a:solidFill>
                  <a:schemeClr val="bg1"/>
                </a:solidFill>
              </a:rPr>
              <a:t>; what </a:t>
            </a:r>
            <a:r>
              <a:rPr lang="en-NZ" sz="3400" b="1" dirty="0">
                <a:solidFill>
                  <a:schemeClr val="bg1"/>
                </a:solidFill>
              </a:rPr>
              <a:t>a wonderful sight it is!</a:t>
            </a:r>
          </a:p>
          <a:p>
            <a:pPr algn="l">
              <a:lnSpc>
                <a:spcPct val="100000"/>
              </a:lnSpc>
              <a:spcBef>
                <a:spcPts val="0"/>
              </a:spcBef>
            </a:pPr>
            <a:r>
              <a:rPr lang="en-NZ" sz="3400" b="1" dirty="0">
                <a:solidFill>
                  <a:schemeClr val="bg1"/>
                </a:solidFill>
              </a:rPr>
              <a:t>24 This is the day of the Lord's victory</a:t>
            </a:r>
            <a:r>
              <a:rPr lang="en-NZ" sz="3400" b="1" dirty="0" smtClean="0">
                <a:solidFill>
                  <a:schemeClr val="bg1"/>
                </a:solidFill>
              </a:rPr>
              <a:t>; let </a:t>
            </a:r>
            <a:r>
              <a:rPr lang="en-NZ" sz="3400" b="1" dirty="0">
                <a:solidFill>
                  <a:schemeClr val="bg1"/>
                </a:solidFill>
              </a:rPr>
              <a:t>us be happy, let us celebrate!</a:t>
            </a:r>
          </a:p>
          <a:p>
            <a:pPr algn="l">
              <a:lnSpc>
                <a:spcPct val="100000"/>
              </a:lnSpc>
              <a:spcBef>
                <a:spcPts val="0"/>
              </a:spcBef>
            </a:pPr>
            <a:r>
              <a:rPr lang="en-NZ" sz="3400" b="1" dirty="0">
                <a:solidFill>
                  <a:schemeClr val="bg1"/>
                </a:solidFill>
              </a:rPr>
              <a:t>25 Save us, Lord, save us</a:t>
            </a:r>
            <a:r>
              <a:rPr lang="en-NZ" sz="3400" b="1" dirty="0" smtClean="0">
                <a:solidFill>
                  <a:schemeClr val="bg1"/>
                </a:solidFill>
              </a:rPr>
              <a:t>! Give </a:t>
            </a:r>
            <a:r>
              <a:rPr lang="en-NZ" sz="3400" b="1" dirty="0">
                <a:solidFill>
                  <a:schemeClr val="bg1"/>
                </a:solidFill>
              </a:rPr>
              <a:t>us success, O Lord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251825315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Psalm 118 &amp; Luke </a:t>
            </a:r>
            <a:r>
              <a:rPr lang="en-NZ" sz="3600" b="1" dirty="0">
                <a:solidFill>
                  <a:schemeClr val="bg1"/>
                </a:solidFill>
              </a:rPr>
              <a:t>19:28 – 40 </a:t>
            </a:r>
          </a:p>
          <a:p>
            <a:pPr>
              <a:lnSpc>
                <a:spcPct val="100000"/>
              </a:lnSpc>
              <a:spcBef>
                <a:spcPts val="0"/>
              </a:spcBef>
            </a:pPr>
            <a:r>
              <a:rPr lang="en-NZ" sz="3400" b="1" dirty="0" smtClean="0">
                <a:solidFill>
                  <a:schemeClr val="bg1"/>
                </a:solidFill>
              </a:rPr>
              <a:t>Praise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Because his love endures forever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entering his sanctuary </a:t>
            </a:r>
            <a:r>
              <a:rPr lang="en-NZ" sz="3400" b="1" dirty="0" smtClean="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By going as God sends us	</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algn="l">
              <a:lnSpc>
                <a:spcPct val="100000"/>
              </a:lnSpc>
              <a:spcBef>
                <a:spcPts val="0"/>
              </a:spcBef>
            </a:pPr>
            <a:r>
              <a:rPr lang="en-NZ" sz="3400" b="1" dirty="0" smtClean="0">
                <a:solidFill>
                  <a:schemeClr val="bg1"/>
                </a:solidFill>
              </a:rPr>
              <a:t>	Read the Bible = learn more to praise God</a:t>
            </a:r>
          </a:p>
          <a:p>
            <a:pPr algn="l">
              <a:lnSpc>
                <a:spcPct val="100000"/>
              </a:lnSpc>
              <a:spcBef>
                <a:spcPts val="0"/>
              </a:spcBef>
            </a:pPr>
            <a:r>
              <a:rPr lang="en-NZ" sz="3400" b="1" dirty="0">
                <a:solidFill>
                  <a:schemeClr val="bg1"/>
                </a:solidFill>
              </a:rPr>
              <a:t>	</a:t>
            </a:r>
            <a:r>
              <a:rPr lang="en-NZ" sz="3400" b="1" dirty="0" smtClean="0">
                <a:solidFill>
                  <a:schemeClr val="bg1"/>
                </a:solidFill>
              </a:rPr>
              <a:t>Pray always = receive strength to </a:t>
            </a:r>
          </a:p>
          <a:p>
            <a:pPr algn="l">
              <a:lnSpc>
                <a:spcPct val="100000"/>
              </a:lnSpc>
              <a:spcBef>
                <a:spcPts val="0"/>
              </a:spcBef>
            </a:pPr>
            <a:r>
              <a:rPr lang="en-NZ" sz="3400" b="1">
                <a:solidFill>
                  <a:schemeClr val="bg1"/>
                </a:solidFill>
              </a:rPr>
              <a:t>	</a:t>
            </a:r>
            <a:r>
              <a:rPr lang="en-NZ" sz="3400" b="1" smtClean="0">
                <a:solidFill>
                  <a:schemeClr val="bg1"/>
                </a:solidFill>
              </a:rPr>
              <a:t>		       go </a:t>
            </a:r>
            <a:r>
              <a:rPr lang="en-NZ" sz="3400" b="1" dirty="0" smtClean="0">
                <a:solidFill>
                  <a:schemeClr val="bg1"/>
                </a:solidFill>
              </a:rPr>
              <a:t>as God </a:t>
            </a:r>
            <a:r>
              <a:rPr lang="en-NZ" sz="3400" b="1" smtClean="0">
                <a:solidFill>
                  <a:schemeClr val="bg1"/>
                </a:solidFill>
              </a:rPr>
              <a:t>sends you</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8983972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Psalm 118:1 – 2, 19 – 29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26 </a:t>
            </a:r>
            <a:r>
              <a:rPr lang="en-NZ" sz="3400" b="1" dirty="0">
                <a:solidFill>
                  <a:schemeClr val="bg1"/>
                </a:solidFill>
              </a:rPr>
              <a:t>May God bless the one who comes in the </a:t>
            </a:r>
            <a:r>
              <a:rPr lang="en-NZ" sz="3400" b="1" dirty="0" smtClean="0">
                <a:solidFill>
                  <a:schemeClr val="bg1"/>
                </a:solidFill>
              </a:rPr>
              <a:t>name </a:t>
            </a:r>
            <a:r>
              <a:rPr lang="en-NZ" sz="3400" b="1" dirty="0">
                <a:solidFill>
                  <a:schemeClr val="bg1"/>
                </a:solidFill>
              </a:rPr>
              <a:t>of the Lord</a:t>
            </a:r>
            <a:r>
              <a:rPr lang="en-NZ" sz="3400" b="1" dirty="0" smtClean="0">
                <a:solidFill>
                  <a:schemeClr val="bg1"/>
                </a:solidFill>
              </a:rPr>
              <a:t>! From </a:t>
            </a:r>
            <a:r>
              <a:rPr lang="en-NZ" sz="3400" b="1" dirty="0">
                <a:solidFill>
                  <a:schemeClr val="bg1"/>
                </a:solidFill>
              </a:rPr>
              <a:t>the Temple of the Lord we bless you.</a:t>
            </a:r>
          </a:p>
          <a:p>
            <a:pPr algn="l">
              <a:lnSpc>
                <a:spcPct val="100000"/>
              </a:lnSpc>
              <a:spcBef>
                <a:spcPts val="0"/>
              </a:spcBef>
            </a:pPr>
            <a:r>
              <a:rPr lang="en-NZ" sz="3400" b="1" dirty="0">
                <a:solidFill>
                  <a:schemeClr val="bg1"/>
                </a:solidFill>
              </a:rPr>
              <a:t>27 The Lord is God; he has been good to us.</a:t>
            </a:r>
          </a:p>
          <a:p>
            <a:pPr algn="l">
              <a:lnSpc>
                <a:spcPct val="100000"/>
              </a:lnSpc>
              <a:spcBef>
                <a:spcPts val="0"/>
              </a:spcBef>
            </a:pPr>
            <a:r>
              <a:rPr lang="en-NZ" sz="3400" b="1" dirty="0">
                <a:solidFill>
                  <a:schemeClr val="bg1"/>
                </a:solidFill>
              </a:rPr>
              <a:t>With branches in your hands, start the </a:t>
            </a:r>
            <a:r>
              <a:rPr lang="en-NZ" sz="3400" b="1" dirty="0" smtClean="0">
                <a:solidFill>
                  <a:schemeClr val="bg1"/>
                </a:solidFill>
              </a:rPr>
              <a:t>festival and </a:t>
            </a:r>
            <a:r>
              <a:rPr lang="en-NZ" sz="3400" b="1" dirty="0">
                <a:solidFill>
                  <a:schemeClr val="bg1"/>
                </a:solidFill>
              </a:rPr>
              <a:t>march around the altar.</a:t>
            </a:r>
          </a:p>
          <a:p>
            <a:pPr algn="l">
              <a:lnSpc>
                <a:spcPct val="100000"/>
              </a:lnSpc>
              <a:spcBef>
                <a:spcPts val="0"/>
              </a:spcBef>
            </a:pPr>
            <a:r>
              <a:rPr lang="en-NZ" sz="3400" b="1" dirty="0" smtClean="0">
                <a:solidFill>
                  <a:schemeClr val="bg1"/>
                </a:solidFill>
              </a:rPr>
              <a:t>28 </a:t>
            </a:r>
            <a:r>
              <a:rPr lang="en-NZ" sz="3400" b="1" dirty="0">
                <a:solidFill>
                  <a:schemeClr val="bg1"/>
                </a:solidFill>
              </a:rPr>
              <a:t>You are my God, and I give you thanks</a:t>
            </a:r>
            <a:r>
              <a:rPr lang="en-NZ" sz="3400" b="1" dirty="0" smtClean="0">
                <a:solidFill>
                  <a:schemeClr val="bg1"/>
                </a:solidFill>
              </a:rPr>
              <a:t>; I </a:t>
            </a:r>
            <a:r>
              <a:rPr lang="en-NZ" sz="3400" b="1" dirty="0">
                <a:solidFill>
                  <a:schemeClr val="bg1"/>
                </a:solidFill>
              </a:rPr>
              <a:t>will proclaim your greatness.</a:t>
            </a:r>
          </a:p>
          <a:p>
            <a:pPr algn="l">
              <a:lnSpc>
                <a:spcPct val="100000"/>
              </a:lnSpc>
              <a:spcBef>
                <a:spcPts val="0"/>
              </a:spcBef>
            </a:pPr>
            <a:r>
              <a:rPr lang="en-NZ" sz="3400" b="1" dirty="0" smtClean="0">
                <a:solidFill>
                  <a:schemeClr val="bg1"/>
                </a:solidFill>
              </a:rPr>
              <a:t>29 </a:t>
            </a:r>
            <a:r>
              <a:rPr lang="en-NZ" sz="3400" b="1" dirty="0">
                <a:solidFill>
                  <a:schemeClr val="bg1"/>
                </a:solidFill>
              </a:rPr>
              <a:t>Give thanks to the Lord, because he is good</a:t>
            </a:r>
            <a:r>
              <a:rPr lang="en-NZ" sz="3400" b="1" dirty="0" smtClean="0">
                <a:solidFill>
                  <a:schemeClr val="bg1"/>
                </a:solidFill>
              </a:rPr>
              <a:t>, and </a:t>
            </a:r>
            <a:r>
              <a:rPr lang="en-NZ" sz="3400" b="1" dirty="0">
                <a:solidFill>
                  <a:schemeClr val="bg1"/>
                </a:solidFill>
              </a:rPr>
              <a:t>his love is eternal.</a:t>
            </a:r>
          </a:p>
        </p:txBody>
      </p:sp>
    </p:spTree>
    <p:extLst>
      <p:ext uri="{BB962C8B-B14F-4D97-AF65-F5344CB8AC3E}">
        <p14:creationId xmlns:p14="http://schemas.microsoft.com/office/powerpoint/2010/main" val="41621593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19:28 – 40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a:solidFill>
                  <a:schemeClr val="bg1"/>
                </a:solidFill>
              </a:rPr>
              <a:t>28 After Jesus said this, he went on in front of them toward Jerusalem. 29 As he came near </a:t>
            </a:r>
            <a:r>
              <a:rPr lang="en-NZ" sz="3400" b="1" dirty="0" err="1">
                <a:solidFill>
                  <a:schemeClr val="bg1"/>
                </a:solidFill>
              </a:rPr>
              <a:t>Bethphage</a:t>
            </a:r>
            <a:r>
              <a:rPr lang="en-NZ" sz="3400" b="1" dirty="0">
                <a:solidFill>
                  <a:schemeClr val="bg1"/>
                </a:solidFill>
              </a:rPr>
              <a:t> and Bethany at the Mount of Olives, he sent two disciples ahead 30 with these instructions: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Go to the village there ahead of you; as </a:t>
            </a:r>
            <a:r>
              <a:rPr lang="en-NZ" sz="3400" b="1" dirty="0" smtClean="0">
                <a:solidFill>
                  <a:schemeClr val="bg1"/>
                </a:solidFill>
              </a:rPr>
              <a:t>	you </a:t>
            </a:r>
            <a:r>
              <a:rPr lang="en-NZ" sz="3400" b="1" dirty="0">
                <a:solidFill>
                  <a:schemeClr val="bg1"/>
                </a:solidFill>
              </a:rPr>
              <a:t>go in, you will find a colt tied up that </a:t>
            </a:r>
            <a:r>
              <a:rPr lang="en-NZ" sz="3400" b="1" dirty="0" smtClean="0">
                <a:solidFill>
                  <a:schemeClr val="bg1"/>
                </a:solidFill>
              </a:rPr>
              <a:t>	has </a:t>
            </a:r>
            <a:r>
              <a:rPr lang="en-NZ" sz="3400" b="1" dirty="0">
                <a:solidFill>
                  <a:schemeClr val="bg1"/>
                </a:solidFill>
              </a:rPr>
              <a:t>never been ridden. Untie it and bring it </a:t>
            </a:r>
            <a:r>
              <a:rPr lang="en-NZ" sz="3400" b="1" dirty="0" smtClean="0">
                <a:solidFill>
                  <a:schemeClr val="bg1"/>
                </a:solidFill>
              </a:rPr>
              <a:t>	here</a:t>
            </a:r>
            <a:r>
              <a:rPr lang="en-NZ" sz="3400" b="1" dirty="0">
                <a:solidFill>
                  <a:schemeClr val="bg1"/>
                </a:solidFill>
              </a:rPr>
              <a:t>. 31 If someone asks you why you are </a:t>
            </a:r>
            <a:r>
              <a:rPr lang="en-NZ" sz="3400" b="1" dirty="0" smtClean="0">
                <a:solidFill>
                  <a:schemeClr val="bg1"/>
                </a:solidFill>
              </a:rPr>
              <a:t>	untying </a:t>
            </a:r>
            <a:r>
              <a:rPr lang="en-NZ" sz="3400" b="1" dirty="0">
                <a:solidFill>
                  <a:schemeClr val="bg1"/>
                </a:solidFill>
              </a:rPr>
              <a:t>it, tell him that the </a:t>
            </a:r>
            <a:r>
              <a:rPr lang="en-NZ" sz="3400" b="1" dirty="0" smtClean="0">
                <a:solidFill>
                  <a:schemeClr val="bg1"/>
                </a:solidFill>
              </a:rPr>
              <a:t>Master </a:t>
            </a:r>
            <a:r>
              <a:rPr lang="en-NZ" sz="3400" b="1" dirty="0">
                <a:solidFill>
                  <a:schemeClr val="bg1"/>
                </a:solidFill>
              </a:rPr>
              <a:t>needs </a:t>
            </a:r>
            <a:r>
              <a:rPr lang="en-NZ" sz="3400" b="1" dirty="0" smtClean="0">
                <a:solidFill>
                  <a:schemeClr val="bg1"/>
                </a:solidFill>
              </a:rPr>
              <a:t>	it.”</a:t>
            </a:r>
          </a:p>
        </p:txBody>
      </p:sp>
    </p:spTree>
    <p:extLst>
      <p:ext uri="{BB962C8B-B14F-4D97-AF65-F5344CB8AC3E}">
        <p14:creationId xmlns:p14="http://schemas.microsoft.com/office/powerpoint/2010/main" val="38622540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32 </a:t>
            </a:r>
            <a:r>
              <a:rPr lang="en-NZ" sz="3400" b="1" dirty="0">
                <a:solidFill>
                  <a:schemeClr val="bg1"/>
                </a:solidFill>
              </a:rPr>
              <a:t>They went on their way and found everything just as Jesus had told them. 33 As they were untying the colt, its owners said to them, “Why are you untying 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34 “The Master needs it,” they answered, 35 and they took the colt to Jesus. Then they threw their cloaks over the animal and helped Jesus get on. 36 As he rode on, people spread their cloaks on the road</a:t>
            </a:r>
            <a:r>
              <a:rPr lang="en-NZ" sz="3400" b="1" dirty="0" smtClean="0">
                <a:solidFill>
                  <a:schemeClr val="bg1"/>
                </a:solidFill>
              </a:rPr>
              <a:t>.</a:t>
            </a:r>
          </a:p>
        </p:txBody>
      </p:sp>
    </p:spTree>
    <p:extLst>
      <p:ext uri="{BB962C8B-B14F-4D97-AF65-F5344CB8AC3E}">
        <p14:creationId xmlns:p14="http://schemas.microsoft.com/office/powerpoint/2010/main" val="97876600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37 </a:t>
            </a:r>
            <a:r>
              <a:rPr lang="en-NZ" sz="3400" b="1" dirty="0">
                <a:solidFill>
                  <a:schemeClr val="bg1"/>
                </a:solidFill>
              </a:rPr>
              <a:t>When he came near Jerusalem, at the place where the road went down the Mount of Olives, the large crowd of his disciples began to thank God and praise him in loud voices for all the great things that they had seen: </a:t>
            </a:r>
            <a:endParaRPr lang="en-NZ" sz="3400" b="1" dirty="0" smtClean="0">
              <a:solidFill>
                <a:schemeClr val="bg1"/>
              </a:solidFill>
            </a:endParaRPr>
          </a:p>
          <a:p>
            <a:pPr algn="l">
              <a:lnSpc>
                <a:spcPct val="100000"/>
              </a:lnSpc>
              <a:spcBef>
                <a:spcPts val="0"/>
              </a:spcBef>
            </a:pPr>
            <a:endParaRPr lang="en-NZ" sz="1000" b="1" dirty="0" smtClean="0">
              <a:solidFill>
                <a:schemeClr val="bg1"/>
              </a:solidFill>
            </a:endParaRPr>
          </a:p>
          <a:p>
            <a:pPr algn="l">
              <a:lnSpc>
                <a:spcPct val="100000"/>
              </a:lnSpc>
              <a:spcBef>
                <a:spcPts val="0"/>
              </a:spcBef>
            </a:pPr>
            <a:r>
              <a:rPr lang="en-NZ" sz="3400" b="1" dirty="0" smtClean="0">
                <a:solidFill>
                  <a:schemeClr val="bg1"/>
                </a:solidFill>
              </a:rPr>
              <a:t>	38 </a:t>
            </a:r>
            <a:r>
              <a:rPr lang="en-NZ" sz="3400" b="1" dirty="0">
                <a:solidFill>
                  <a:schemeClr val="bg1"/>
                </a:solidFill>
              </a:rPr>
              <a:t>“God bless the king who comes in the </a:t>
            </a:r>
            <a:r>
              <a:rPr lang="en-NZ" sz="3400" b="1" dirty="0" smtClean="0">
                <a:solidFill>
                  <a:schemeClr val="bg1"/>
                </a:solidFill>
              </a:rPr>
              <a:t>	name </a:t>
            </a:r>
            <a:r>
              <a:rPr lang="en-NZ" sz="3400" b="1" dirty="0">
                <a:solidFill>
                  <a:schemeClr val="bg1"/>
                </a:solidFill>
              </a:rPr>
              <a:t>of the Lord! Peace in heaven and </a:t>
            </a:r>
            <a:r>
              <a:rPr lang="en-NZ" sz="3400" b="1" dirty="0" smtClean="0">
                <a:solidFill>
                  <a:schemeClr val="bg1"/>
                </a:solidFill>
              </a:rPr>
              <a:t>	glory </a:t>
            </a:r>
            <a:r>
              <a:rPr lang="en-NZ" sz="3400" b="1" dirty="0">
                <a:solidFill>
                  <a:schemeClr val="bg1"/>
                </a:solidFill>
              </a:rPr>
              <a:t>to God</a:t>
            </a:r>
            <a:r>
              <a:rPr lang="en-NZ" sz="3400" b="1" dirty="0" smtClean="0">
                <a:solidFill>
                  <a:schemeClr val="bg1"/>
                </a:solidFill>
              </a:rPr>
              <a:t>!”</a:t>
            </a:r>
          </a:p>
        </p:txBody>
      </p:sp>
    </p:spTree>
    <p:extLst>
      <p:ext uri="{BB962C8B-B14F-4D97-AF65-F5344CB8AC3E}">
        <p14:creationId xmlns:p14="http://schemas.microsoft.com/office/powerpoint/2010/main" val="124370119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19:28 – 40 </a:t>
            </a:r>
          </a:p>
          <a:p>
            <a:pPr algn="l">
              <a:lnSpc>
                <a:spcPct val="100000"/>
              </a:lnSpc>
              <a:spcBef>
                <a:spcPts val="0"/>
              </a:spcBef>
            </a:pPr>
            <a:endParaRPr lang="en-NZ" sz="15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a:solidFill>
                  <a:schemeClr val="bg1"/>
                </a:solidFill>
              </a:rPr>
              <a:t>39 Then some of the Pharisees in the crowd spoke to Jesus. “Teacher,” they said, “command your disciples to be quiet!”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40 Jesus answered,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I tell you that if they keep quiet, the stones </a:t>
            </a:r>
            <a:r>
              <a:rPr lang="en-NZ" sz="3400" b="1" dirty="0" smtClean="0">
                <a:solidFill>
                  <a:schemeClr val="bg1"/>
                </a:solidFill>
              </a:rPr>
              <a:t>	themselves </a:t>
            </a:r>
            <a:r>
              <a:rPr lang="en-NZ" sz="3400" b="1" dirty="0">
                <a:solidFill>
                  <a:schemeClr val="bg1"/>
                </a:solidFill>
              </a:rPr>
              <a:t>will start shouting.”</a:t>
            </a:r>
            <a:endParaRPr lang="en-NZ" sz="3400" b="1" dirty="0" smtClean="0">
              <a:solidFill>
                <a:schemeClr val="bg1"/>
              </a:solidFill>
            </a:endParaRPr>
          </a:p>
        </p:txBody>
      </p:sp>
    </p:spTree>
    <p:extLst>
      <p:ext uri="{BB962C8B-B14F-4D97-AF65-F5344CB8AC3E}">
        <p14:creationId xmlns:p14="http://schemas.microsoft.com/office/powerpoint/2010/main" val="401427600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3192</TotalTime>
  <Words>897</Words>
  <Application>Microsoft Office PowerPoint</Application>
  <PresentationFormat>On-screen Show (4:3)</PresentationFormat>
  <Paragraphs>233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400</cp:revision>
  <dcterms:created xsi:type="dcterms:W3CDTF">2017-05-05T00:30:58Z</dcterms:created>
  <dcterms:modified xsi:type="dcterms:W3CDTF">2019-04-13T21:38:32Z</dcterms:modified>
</cp:coreProperties>
</file>