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3" r:id="rId2"/>
    <p:sldId id="365" r:id="rId3"/>
    <p:sldId id="384" r:id="rId4"/>
    <p:sldId id="385" r:id="rId5"/>
    <p:sldId id="387" r:id="rId6"/>
    <p:sldId id="386" r:id="rId7"/>
    <p:sldId id="388" r:id="rId8"/>
    <p:sldId id="389" r:id="rId9"/>
    <p:sldId id="390" r:id="rId10"/>
    <p:sldId id="391" r:id="rId11"/>
    <p:sldId id="392" r:id="rId12"/>
    <p:sldId id="393" r:id="rId13"/>
    <p:sldId id="394" r:id="rId14"/>
    <p:sldId id="395" r:id="rId15"/>
    <p:sldId id="396" r:id="rId16"/>
    <p:sldId id="397" r:id="rId17"/>
    <p:sldId id="398" r:id="rId18"/>
    <p:sldId id="399" r:id="rId19"/>
    <p:sldId id="400" r:id="rId20"/>
    <p:sldId id="401" r:id="rId21"/>
    <p:sldId id="402" r:id="rId22"/>
    <p:sldId id="403" r:id="rId23"/>
    <p:sldId id="404" r:id="rId24"/>
    <p:sldId id="405" r:id="rId25"/>
    <p:sldId id="406" r:id="rId26"/>
    <p:sldId id="407" r:id="rId27"/>
    <p:sldId id="408" r:id="rId28"/>
    <p:sldId id="409" r:id="rId29"/>
    <p:sldId id="410" r:id="rId30"/>
    <p:sldId id="411" r:id="rId31"/>
    <p:sldId id="412" r:id="rId32"/>
    <p:sldId id="413" r:id="rId33"/>
    <p:sldId id="414" r:id="rId34"/>
    <p:sldId id="415" r:id="rId35"/>
    <p:sldId id="416" r:id="rId36"/>
    <p:sldId id="417" r:id="rId37"/>
    <p:sldId id="418" r:id="rId38"/>
    <p:sldId id="419" r:id="rId39"/>
    <p:sldId id="420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094B16"/>
    <a:srgbClr val="0D7120"/>
    <a:srgbClr val="DAA010"/>
    <a:srgbClr val="FF9900"/>
    <a:srgbClr val="660066"/>
    <a:srgbClr val="800080"/>
    <a:srgbClr val="993366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87" y="85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24/02/2019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389510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24/02/2019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893016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24/02/2019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71863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24/02/2019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4623190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24/02/2019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5344258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24/02/2019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246392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24/02/2019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20152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24/02/2019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9913418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24/02/2019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012539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24/02/2019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550657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24/02/2019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6081171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DF20E-E37B-43E5-8334-DB58CC654D2C}" type="datetimeFigureOut">
              <a:rPr lang="en-NZ" smtClean="0"/>
              <a:t>24/02/2019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5735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Gospel Reading: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Luke 6:27 – 38 </a:t>
            </a:r>
          </a:p>
        </p:txBody>
      </p:sp>
    </p:spTree>
    <p:extLst>
      <p:ext uri="{BB962C8B-B14F-4D97-AF65-F5344CB8AC3E}">
        <p14:creationId xmlns:p14="http://schemas.microsoft.com/office/powerpoint/2010/main" val="29367278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- This is contrast to our attitude towards enemies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V27....</a:t>
            </a:r>
            <a:r>
              <a:rPr lang="en-NZ" sz="3400" b="1" i="1" dirty="0">
                <a:solidFill>
                  <a:srgbClr val="FFFF00"/>
                </a:solidFill>
              </a:rPr>
              <a:t>I tell you who hear me: Love your </a:t>
            </a:r>
            <a:r>
              <a:rPr lang="en-NZ" sz="3400" b="1" i="1" dirty="0" smtClean="0">
                <a:solidFill>
                  <a:srgbClr val="FFFF00"/>
                </a:solidFill>
              </a:rPr>
              <a:t>enemies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0427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- This is contrast to our attitude towards enemies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- But Jesus emphasized ‘love your enemies’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V27....</a:t>
            </a:r>
            <a:r>
              <a:rPr lang="en-NZ" sz="3400" b="1" i="1" dirty="0">
                <a:solidFill>
                  <a:srgbClr val="FFFF00"/>
                </a:solidFill>
              </a:rPr>
              <a:t>I tell you who hear me: Love your </a:t>
            </a:r>
            <a:r>
              <a:rPr lang="en-NZ" sz="3400" b="1" i="1" dirty="0" smtClean="0">
                <a:solidFill>
                  <a:srgbClr val="FFFF00"/>
                </a:solidFill>
              </a:rPr>
              <a:t>enemies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1220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V27....</a:t>
            </a:r>
            <a:r>
              <a:rPr lang="en-NZ" sz="3400" b="1" i="1" dirty="0">
                <a:solidFill>
                  <a:srgbClr val="FFFF00"/>
                </a:solidFill>
              </a:rPr>
              <a:t>I tell you who hear me: Love your </a:t>
            </a:r>
            <a:r>
              <a:rPr lang="en-NZ" sz="3400" b="1" i="1" dirty="0" smtClean="0">
                <a:solidFill>
                  <a:srgbClr val="FFFF00"/>
                </a:solidFill>
              </a:rPr>
              <a:t>enemies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861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V27....</a:t>
            </a:r>
            <a:r>
              <a:rPr lang="en-NZ" sz="3400" b="1" i="1" dirty="0">
                <a:solidFill>
                  <a:srgbClr val="FFFF00"/>
                </a:solidFill>
              </a:rPr>
              <a:t>I tell you who hear me: Love your </a:t>
            </a:r>
            <a:r>
              <a:rPr lang="en-NZ" sz="3400" b="1" i="1" dirty="0" smtClean="0">
                <a:solidFill>
                  <a:srgbClr val="FFFF00"/>
                </a:solidFill>
              </a:rPr>
              <a:t>enemies, </a:t>
            </a:r>
            <a:r>
              <a:rPr lang="en-NZ" sz="3400" b="1" i="1" u="sng" dirty="0" smtClean="0">
                <a:solidFill>
                  <a:srgbClr val="FFFF00"/>
                </a:solidFill>
              </a:rPr>
              <a:t>do good </a:t>
            </a:r>
            <a:r>
              <a:rPr lang="en-NZ" sz="3400" b="1" i="1" dirty="0" smtClean="0">
                <a:solidFill>
                  <a:srgbClr val="FFFF00"/>
                </a:solidFill>
              </a:rPr>
              <a:t>to those who hate you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573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V27....</a:t>
            </a:r>
            <a:r>
              <a:rPr lang="en-NZ" sz="3400" b="1" i="1" dirty="0">
                <a:solidFill>
                  <a:srgbClr val="FFFF00"/>
                </a:solidFill>
              </a:rPr>
              <a:t>I tell you who hear me: Love your </a:t>
            </a:r>
            <a:r>
              <a:rPr lang="en-NZ" sz="3400" b="1" i="1" dirty="0" smtClean="0">
                <a:solidFill>
                  <a:srgbClr val="FFFF00"/>
                </a:solidFill>
              </a:rPr>
              <a:t>enemies, </a:t>
            </a:r>
            <a:r>
              <a:rPr lang="en-NZ" sz="3400" b="1" i="1" u="sng" dirty="0" smtClean="0">
                <a:solidFill>
                  <a:srgbClr val="FFFF00"/>
                </a:solidFill>
              </a:rPr>
              <a:t>do good </a:t>
            </a:r>
            <a:r>
              <a:rPr lang="en-NZ" sz="3400" b="1" i="1" dirty="0" smtClean="0">
                <a:solidFill>
                  <a:srgbClr val="FFFF00"/>
                </a:solidFill>
              </a:rPr>
              <a:t>to those who hate you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8133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e.g. Good Samaritan’s love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V27....</a:t>
            </a:r>
            <a:r>
              <a:rPr lang="en-NZ" sz="3400" b="1" i="1" dirty="0">
                <a:solidFill>
                  <a:srgbClr val="FFFF00"/>
                </a:solidFill>
              </a:rPr>
              <a:t>I tell you who hear me: Love your </a:t>
            </a:r>
            <a:r>
              <a:rPr lang="en-NZ" sz="3400" b="1" i="1" dirty="0" smtClean="0">
                <a:solidFill>
                  <a:srgbClr val="FFFF00"/>
                </a:solidFill>
              </a:rPr>
              <a:t>enemies, </a:t>
            </a:r>
            <a:r>
              <a:rPr lang="en-NZ" sz="3400" b="1" i="1" u="sng" dirty="0" smtClean="0">
                <a:solidFill>
                  <a:srgbClr val="FFFF00"/>
                </a:solidFill>
              </a:rPr>
              <a:t>do good </a:t>
            </a:r>
            <a:r>
              <a:rPr lang="en-NZ" sz="3400" b="1" i="1" dirty="0" smtClean="0">
                <a:solidFill>
                  <a:srgbClr val="FFFF00"/>
                </a:solidFill>
              </a:rPr>
              <a:t>to those who hate you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7907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e.g. Good Samaritan’s love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e.g. Centurion who build synagogue for 	Jews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V27....</a:t>
            </a:r>
            <a:r>
              <a:rPr lang="en-NZ" sz="3400" b="1" i="1" dirty="0">
                <a:solidFill>
                  <a:srgbClr val="FFFF00"/>
                </a:solidFill>
              </a:rPr>
              <a:t>I tell you who hear me: Love your </a:t>
            </a:r>
            <a:r>
              <a:rPr lang="en-NZ" sz="3400" b="1" i="1" dirty="0" smtClean="0">
                <a:solidFill>
                  <a:srgbClr val="FFFF00"/>
                </a:solidFill>
              </a:rPr>
              <a:t>enemies, </a:t>
            </a:r>
            <a:r>
              <a:rPr lang="en-NZ" sz="3400" b="1" i="1" u="sng" dirty="0" smtClean="0">
                <a:solidFill>
                  <a:srgbClr val="FFFF00"/>
                </a:solidFill>
              </a:rPr>
              <a:t>do good </a:t>
            </a:r>
            <a:r>
              <a:rPr lang="en-NZ" sz="3400" b="1" i="1" dirty="0" smtClean="0">
                <a:solidFill>
                  <a:srgbClr val="FFFF00"/>
                </a:solidFill>
              </a:rPr>
              <a:t>to those who hate you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835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e.g. Good Samaritan’s love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e.g. Centurion who build synagogue for 	Jews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This does not prohibit Christians from 	defending themselves by legal means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V27....</a:t>
            </a:r>
            <a:r>
              <a:rPr lang="en-NZ" sz="3400" b="1" i="1" dirty="0">
                <a:solidFill>
                  <a:srgbClr val="FFFF00"/>
                </a:solidFill>
              </a:rPr>
              <a:t>I tell you who hear me: Love your </a:t>
            </a:r>
            <a:r>
              <a:rPr lang="en-NZ" sz="3400" b="1" i="1" dirty="0" smtClean="0">
                <a:solidFill>
                  <a:srgbClr val="FFFF00"/>
                </a:solidFill>
              </a:rPr>
              <a:t>enemies, </a:t>
            </a:r>
            <a:r>
              <a:rPr lang="en-NZ" sz="3400" b="1" i="1" u="sng" dirty="0" smtClean="0">
                <a:solidFill>
                  <a:srgbClr val="FFFF00"/>
                </a:solidFill>
              </a:rPr>
              <a:t>do good </a:t>
            </a:r>
            <a:r>
              <a:rPr lang="en-NZ" sz="3400" b="1" i="1" dirty="0" smtClean="0">
                <a:solidFill>
                  <a:srgbClr val="FFFF00"/>
                </a:solidFill>
              </a:rPr>
              <a:t>to those who hate you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573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e.g. Good Samaritan’s love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e.g. Centurion who build synagogue for 	Jews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This does not prohibit Christians from 	defending themselves by legal means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- e.g. Acts 16:37- Paul defending himself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V27....</a:t>
            </a:r>
            <a:r>
              <a:rPr lang="en-NZ" sz="3400" b="1" i="1" dirty="0">
                <a:solidFill>
                  <a:srgbClr val="FFFF00"/>
                </a:solidFill>
              </a:rPr>
              <a:t>I tell you who hear me: Love your </a:t>
            </a:r>
            <a:r>
              <a:rPr lang="en-NZ" sz="3400" b="1" i="1" dirty="0" smtClean="0">
                <a:solidFill>
                  <a:srgbClr val="FFFF00"/>
                </a:solidFill>
              </a:rPr>
              <a:t>enemies, </a:t>
            </a:r>
            <a:r>
              <a:rPr lang="en-NZ" sz="3400" b="1" i="1" u="sng" dirty="0" smtClean="0">
                <a:solidFill>
                  <a:srgbClr val="FFFF00"/>
                </a:solidFill>
              </a:rPr>
              <a:t>do good </a:t>
            </a:r>
            <a:r>
              <a:rPr lang="en-NZ" sz="3400" b="1" i="1" dirty="0" smtClean="0">
                <a:solidFill>
                  <a:srgbClr val="FFFF00"/>
                </a:solidFill>
              </a:rPr>
              <a:t>to those who hate you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0547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V27....</a:t>
            </a:r>
            <a:r>
              <a:rPr lang="en-NZ" sz="3400" b="1" i="1" dirty="0">
                <a:solidFill>
                  <a:srgbClr val="FFFF00"/>
                </a:solidFill>
              </a:rPr>
              <a:t>I tell you who hear me: Love your </a:t>
            </a:r>
            <a:r>
              <a:rPr lang="en-NZ" sz="3400" b="1" i="1" dirty="0" smtClean="0">
                <a:solidFill>
                  <a:srgbClr val="FFFF00"/>
                </a:solidFill>
              </a:rPr>
              <a:t>enemies, </a:t>
            </a:r>
            <a:r>
              <a:rPr lang="en-NZ" sz="3400" b="1" i="1" u="sng" dirty="0" smtClean="0">
                <a:solidFill>
                  <a:srgbClr val="FFFF00"/>
                </a:solidFill>
              </a:rPr>
              <a:t>do good </a:t>
            </a:r>
            <a:r>
              <a:rPr lang="en-NZ" sz="3400" b="1" i="1" dirty="0" smtClean="0">
                <a:solidFill>
                  <a:srgbClr val="FFFF00"/>
                </a:solidFill>
              </a:rPr>
              <a:t>to those who hate you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3984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27 </a:t>
            </a:r>
            <a:r>
              <a:rPr lang="en-NZ" sz="3400" b="1" dirty="0">
                <a:solidFill>
                  <a:schemeClr val="bg1"/>
                </a:solidFill>
              </a:rPr>
              <a:t>“But I tell you who hear me: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- Love </a:t>
            </a:r>
            <a:r>
              <a:rPr lang="en-NZ" sz="3400" b="1" dirty="0">
                <a:solidFill>
                  <a:schemeClr val="bg1"/>
                </a:solidFill>
              </a:rPr>
              <a:t>your enemies,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- do </a:t>
            </a:r>
            <a:r>
              <a:rPr lang="en-NZ" sz="3400" b="1" dirty="0">
                <a:solidFill>
                  <a:schemeClr val="bg1"/>
                </a:solidFill>
              </a:rPr>
              <a:t>good to those who hate you, 28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- bless </a:t>
            </a:r>
            <a:r>
              <a:rPr lang="en-NZ" sz="3400" b="1" dirty="0">
                <a:solidFill>
                  <a:schemeClr val="bg1"/>
                </a:solidFill>
              </a:rPr>
              <a:t>those who curse you,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- and </a:t>
            </a:r>
            <a:r>
              <a:rPr lang="en-NZ" sz="3400" b="1" dirty="0">
                <a:solidFill>
                  <a:schemeClr val="bg1"/>
                </a:solidFill>
              </a:rPr>
              <a:t>pray for those who mistreat you.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29 </a:t>
            </a:r>
            <a:r>
              <a:rPr lang="en-NZ" sz="3400" b="1" dirty="0">
                <a:solidFill>
                  <a:schemeClr val="bg1"/>
                </a:solidFill>
              </a:rPr>
              <a:t>If anyone hits you on one cheek, let him hit the other one </a:t>
            </a:r>
            <a:r>
              <a:rPr lang="en-NZ" sz="3400" b="1" dirty="0" smtClean="0">
                <a:solidFill>
                  <a:schemeClr val="bg1"/>
                </a:solidFill>
              </a:rPr>
              <a:t>too;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if </a:t>
            </a:r>
            <a:r>
              <a:rPr lang="en-NZ" sz="3400" b="1" dirty="0">
                <a:solidFill>
                  <a:schemeClr val="bg1"/>
                </a:solidFill>
              </a:rPr>
              <a:t>someone takes your coat, let him have your shirt as well. </a:t>
            </a:r>
            <a:endParaRPr lang="en-NZ" sz="3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35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help them, feed them, give them drink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V27....</a:t>
            </a:r>
            <a:r>
              <a:rPr lang="en-NZ" sz="3400" b="1" i="1" dirty="0">
                <a:solidFill>
                  <a:srgbClr val="FFFF00"/>
                </a:solidFill>
              </a:rPr>
              <a:t>I tell you who hear me: Love your </a:t>
            </a:r>
            <a:r>
              <a:rPr lang="en-NZ" sz="3400" b="1" i="1" dirty="0" smtClean="0">
                <a:solidFill>
                  <a:srgbClr val="FFFF00"/>
                </a:solidFill>
              </a:rPr>
              <a:t>enemies, </a:t>
            </a:r>
            <a:r>
              <a:rPr lang="en-NZ" sz="3400" b="1" i="1" u="sng" dirty="0" smtClean="0">
                <a:solidFill>
                  <a:srgbClr val="FFFF00"/>
                </a:solidFill>
              </a:rPr>
              <a:t>do good </a:t>
            </a:r>
            <a:r>
              <a:rPr lang="en-NZ" sz="3400" b="1" i="1" dirty="0" smtClean="0">
                <a:solidFill>
                  <a:srgbClr val="FFFF00"/>
                </a:solidFill>
              </a:rPr>
              <a:t>to those who hate you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4899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V27....</a:t>
            </a:r>
            <a:r>
              <a:rPr lang="en-NZ" sz="3400" b="1" i="1" dirty="0">
                <a:solidFill>
                  <a:srgbClr val="FFFF00"/>
                </a:solidFill>
              </a:rPr>
              <a:t>I tell you who hear me: Love your </a:t>
            </a:r>
            <a:r>
              <a:rPr lang="en-NZ" sz="3400" b="1" i="1" dirty="0" smtClean="0">
                <a:solidFill>
                  <a:srgbClr val="FFFF00"/>
                </a:solidFill>
              </a:rPr>
              <a:t>enemies, </a:t>
            </a:r>
            <a:r>
              <a:rPr lang="en-NZ" sz="3400" b="1" i="1" u="sng" dirty="0" smtClean="0">
                <a:solidFill>
                  <a:srgbClr val="FFFF00"/>
                </a:solidFill>
              </a:rPr>
              <a:t>do good </a:t>
            </a:r>
            <a:r>
              <a:rPr lang="en-NZ" sz="3400" b="1" i="1" dirty="0" smtClean="0">
                <a:solidFill>
                  <a:srgbClr val="FFFF00"/>
                </a:solidFill>
              </a:rPr>
              <a:t>to those who hate you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5383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V28 </a:t>
            </a:r>
            <a:r>
              <a:rPr lang="en-NZ" sz="3400" b="1" i="1" u="sng" dirty="0">
                <a:solidFill>
                  <a:srgbClr val="FFFF00"/>
                </a:solidFill>
              </a:rPr>
              <a:t>bless</a:t>
            </a:r>
            <a:r>
              <a:rPr lang="en-NZ" sz="3400" b="1" i="1" dirty="0">
                <a:solidFill>
                  <a:srgbClr val="FFFF00"/>
                </a:solidFill>
              </a:rPr>
              <a:t> those who curse you, </a:t>
            </a:r>
            <a:r>
              <a:rPr lang="en-NZ" sz="3400" b="1" i="1" u="sng" dirty="0">
                <a:solidFill>
                  <a:srgbClr val="FFFF00"/>
                </a:solidFill>
              </a:rPr>
              <a:t>pray </a:t>
            </a:r>
            <a:r>
              <a:rPr lang="en-NZ" sz="3400" b="1" i="1" dirty="0">
                <a:solidFill>
                  <a:srgbClr val="FFFF00"/>
                </a:solidFill>
              </a:rPr>
              <a:t>for those who mistreat you.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601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Bless and pray for your enemies</a:t>
            </a: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V28 </a:t>
            </a:r>
            <a:r>
              <a:rPr lang="en-NZ" sz="3400" b="1" i="1" u="sng" dirty="0">
                <a:solidFill>
                  <a:srgbClr val="FFFF00"/>
                </a:solidFill>
              </a:rPr>
              <a:t>bless</a:t>
            </a:r>
            <a:r>
              <a:rPr lang="en-NZ" sz="3400" b="1" i="1" dirty="0">
                <a:solidFill>
                  <a:srgbClr val="FFFF00"/>
                </a:solidFill>
              </a:rPr>
              <a:t> those who curse you, </a:t>
            </a:r>
            <a:r>
              <a:rPr lang="en-NZ" sz="3400" b="1" i="1" u="sng" dirty="0">
                <a:solidFill>
                  <a:srgbClr val="FFFF00"/>
                </a:solidFill>
              </a:rPr>
              <a:t>pray </a:t>
            </a:r>
            <a:r>
              <a:rPr lang="en-NZ" sz="3400" b="1" i="1" dirty="0">
                <a:solidFill>
                  <a:srgbClr val="FFFF00"/>
                </a:solidFill>
              </a:rPr>
              <a:t>for those who mistreat you.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312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Bless and pray for your enemies</a:t>
            </a: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Curse, can lead to </a:t>
            </a:r>
            <a:r>
              <a:rPr lang="en-NZ" sz="3400" b="1" dirty="0" err="1" smtClean="0">
                <a:solidFill>
                  <a:schemeClr val="bg1"/>
                </a:solidFill>
              </a:rPr>
              <a:t>countercurse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V28 </a:t>
            </a:r>
            <a:r>
              <a:rPr lang="en-NZ" sz="3400" b="1" i="1" u="sng" dirty="0">
                <a:solidFill>
                  <a:srgbClr val="FFFF00"/>
                </a:solidFill>
              </a:rPr>
              <a:t>bless</a:t>
            </a:r>
            <a:r>
              <a:rPr lang="en-NZ" sz="3400" b="1" i="1" dirty="0">
                <a:solidFill>
                  <a:srgbClr val="FFFF00"/>
                </a:solidFill>
              </a:rPr>
              <a:t> those who curse you, </a:t>
            </a:r>
            <a:r>
              <a:rPr lang="en-NZ" sz="3400" b="1" i="1" u="sng" dirty="0">
                <a:solidFill>
                  <a:srgbClr val="FFFF00"/>
                </a:solidFill>
              </a:rPr>
              <a:t>pray </a:t>
            </a:r>
            <a:r>
              <a:rPr lang="en-NZ" sz="3400" b="1" i="1" dirty="0">
                <a:solidFill>
                  <a:srgbClr val="FFFF00"/>
                </a:solidFill>
              </a:rPr>
              <a:t>for those who mistreat you.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5864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Bless and pray for your enemies</a:t>
            </a: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Curse, can lead to </a:t>
            </a:r>
            <a:r>
              <a:rPr lang="en-NZ" sz="3400" b="1" dirty="0" err="1" smtClean="0">
                <a:solidFill>
                  <a:schemeClr val="bg1"/>
                </a:solidFill>
              </a:rPr>
              <a:t>countercurse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But Jesus commands: bless and pray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V28 </a:t>
            </a:r>
            <a:r>
              <a:rPr lang="en-NZ" sz="3400" b="1" i="1" u="sng" dirty="0">
                <a:solidFill>
                  <a:srgbClr val="FFFF00"/>
                </a:solidFill>
              </a:rPr>
              <a:t>bless</a:t>
            </a:r>
            <a:r>
              <a:rPr lang="en-NZ" sz="3400" b="1" i="1" dirty="0">
                <a:solidFill>
                  <a:srgbClr val="FFFF00"/>
                </a:solidFill>
              </a:rPr>
              <a:t> those who curse you, </a:t>
            </a:r>
            <a:r>
              <a:rPr lang="en-NZ" sz="3400" b="1" i="1" u="sng" dirty="0">
                <a:solidFill>
                  <a:srgbClr val="FFFF00"/>
                </a:solidFill>
              </a:rPr>
              <a:t>pray </a:t>
            </a:r>
            <a:r>
              <a:rPr lang="en-NZ" sz="3400" b="1" i="1" dirty="0">
                <a:solidFill>
                  <a:srgbClr val="FFFF00"/>
                </a:solidFill>
              </a:rPr>
              <a:t>for those who mistreat you.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1608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Bless and pray for your enemies</a:t>
            </a: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Curse, can lead to </a:t>
            </a:r>
            <a:r>
              <a:rPr lang="en-NZ" sz="3400" b="1" dirty="0" err="1" smtClean="0">
                <a:solidFill>
                  <a:schemeClr val="bg1"/>
                </a:solidFill>
              </a:rPr>
              <a:t>countercurse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But Jesus commands: bless and pray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- Acts 7:54-60 Stephen praying for enemies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V28 </a:t>
            </a:r>
            <a:r>
              <a:rPr lang="en-NZ" sz="3400" b="1" i="1" u="sng" dirty="0">
                <a:solidFill>
                  <a:srgbClr val="FFFF00"/>
                </a:solidFill>
              </a:rPr>
              <a:t>bless</a:t>
            </a:r>
            <a:r>
              <a:rPr lang="en-NZ" sz="3400" b="1" i="1" dirty="0">
                <a:solidFill>
                  <a:srgbClr val="FFFF00"/>
                </a:solidFill>
              </a:rPr>
              <a:t> those who curse you, </a:t>
            </a:r>
            <a:r>
              <a:rPr lang="en-NZ" sz="3400" b="1" i="1" u="sng" dirty="0">
                <a:solidFill>
                  <a:srgbClr val="FFFF00"/>
                </a:solidFill>
              </a:rPr>
              <a:t>pray </a:t>
            </a:r>
            <a:r>
              <a:rPr lang="en-NZ" sz="3400" b="1" i="1" dirty="0">
                <a:solidFill>
                  <a:srgbClr val="FFFF00"/>
                </a:solidFill>
              </a:rPr>
              <a:t>for those who mistreat you.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300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Bless and pray for your enemies</a:t>
            </a: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Curse, can lead to </a:t>
            </a:r>
            <a:r>
              <a:rPr lang="en-NZ" sz="3400" b="1" dirty="0" err="1" smtClean="0">
                <a:solidFill>
                  <a:schemeClr val="bg1"/>
                </a:solidFill>
              </a:rPr>
              <a:t>countercurse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But Jesus commands: bless and pray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- Acts 7:54-60 Stephen praying for enemies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Jesus too, prayed for his tormentors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V28 </a:t>
            </a:r>
            <a:r>
              <a:rPr lang="en-NZ" sz="3400" b="1" i="1" u="sng" dirty="0">
                <a:solidFill>
                  <a:srgbClr val="FFFF00"/>
                </a:solidFill>
              </a:rPr>
              <a:t>bless</a:t>
            </a:r>
            <a:r>
              <a:rPr lang="en-NZ" sz="3400" b="1" i="1" dirty="0">
                <a:solidFill>
                  <a:srgbClr val="FFFF00"/>
                </a:solidFill>
              </a:rPr>
              <a:t> those who curse you, </a:t>
            </a:r>
            <a:r>
              <a:rPr lang="en-NZ" sz="3400" b="1" i="1" u="sng" dirty="0">
                <a:solidFill>
                  <a:srgbClr val="FFFF00"/>
                </a:solidFill>
              </a:rPr>
              <a:t>pray </a:t>
            </a:r>
            <a:r>
              <a:rPr lang="en-NZ" sz="3400" b="1" i="1" dirty="0">
                <a:solidFill>
                  <a:srgbClr val="FFFF00"/>
                </a:solidFill>
              </a:rPr>
              <a:t>for those who mistreat you.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7259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Bless and pray for your enemies</a:t>
            </a: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V28 </a:t>
            </a:r>
            <a:r>
              <a:rPr lang="en-NZ" sz="3400" b="1" i="1" u="sng" dirty="0">
                <a:solidFill>
                  <a:srgbClr val="FFFF00"/>
                </a:solidFill>
              </a:rPr>
              <a:t>bless</a:t>
            </a:r>
            <a:r>
              <a:rPr lang="en-NZ" sz="3400" b="1" i="1" dirty="0">
                <a:solidFill>
                  <a:srgbClr val="FFFF00"/>
                </a:solidFill>
              </a:rPr>
              <a:t> those who curse you, </a:t>
            </a:r>
            <a:r>
              <a:rPr lang="en-NZ" sz="3400" b="1" i="1" u="sng" dirty="0">
                <a:solidFill>
                  <a:srgbClr val="FFFF00"/>
                </a:solidFill>
              </a:rPr>
              <a:t>pray </a:t>
            </a:r>
            <a:r>
              <a:rPr lang="en-NZ" sz="3400" b="1" i="1" dirty="0">
                <a:solidFill>
                  <a:srgbClr val="FFFF00"/>
                </a:solidFill>
              </a:rPr>
              <a:t>for those who mistreat you.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7951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Bless and pray for your enemies</a:t>
            </a: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V30 </a:t>
            </a:r>
            <a:r>
              <a:rPr lang="en-NZ" sz="3400" b="1" i="1" u="sng" dirty="0">
                <a:solidFill>
                  <a:srgbClr val="FFFF00"/>
                </a:solidFill>
              </a:rPr>
              <a:t>Give </a:t>
            </a:r>
            <a:r>
              <a:rPr lang="en-NZ" sz="3400" b="1" i="1" dirty="0">
                <a:solidFill>
                  <a:srgbClr val="FFFF00"/>
                </a:solidFill>
              </a:rPr>
              <a:t>to everyone who asks you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4937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30 </a:t>
            </a:r>
            <a:r>
              <a:rPr lang="en-NZ" sz="3400" b="1" dirty="0">
                <a:solidFill>
                  <a:schemeClr val="bg1"/>
                </a:solidFill>
              </a:rPr>
              <a:t>Give to everyone who asks you for something, and when someone takes what is yours, do not ask for it back.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31 </a:t>
            </a:r>
            <a:r>
              <a:rPr lang="en-NZ" sz="3400" b="1" dirty="0">
                <a:solidFill>
                  <a:schemeClr val="bg1"/>
                </a:solidFill>
              </a:rPr>
              <a:t>Do for others just what you want them to do for you</a:t>
            </a:r>
            <a:r>
              <a:rPr lang="en-NZ" sz="3400" b="1" dirty="0" smtClean="0">
                <a:solidFill>
                  <a:schemeClr val="bg1"/>
                </a:solidFill>
              </a:rPr>
              <a:t>.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9810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Bless and pray for your enemies</a:t>
            </a: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Give to those in need (including enemies)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V30 </a:t>
            </a:r>
            <a:r>
              <a:rPr lang="en-NZ" sz="3400" b="1" i="1" u="sng" dirty="0">
                <a:solidFill>
                  <a:srgbClr val="FFFF00"/>
                </a:solidFill>
              </a:rPr>
              <a:t>Give </a:t>
            </a:r>
            <a:r>
              <a:rPr lang="en-NZ" sz="3400" b="1" i="1" dirty="0">
                <a:solidFill>
                  <a:srgbClr val="FFFF00"/>
                </a:solidFill>
              </a:rPr>
              <a:t>to everyone who asks you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4401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Bless and pray for your enemies</a:t>
            </a: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Give to those in need (including enemies)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Giving was done, expecting something back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V30 </a:t>
            </a:r>
            <a:r>
              <a:rPr lang="en-NZ" sz="3400" b="1" i="1" u="sng" dirty="0">
                <a:solidFill>
                  <a:srgbClr val="FFFF00"/>
                </a:solidFill>
              </a:rPr>
              <a:t>Give </a:t>
            </a:r>
            <a:r>
              <a:rPr lang="en-NZ" sz="3400" b="1" i="1" dirty="0">
                <a:solidFill>
                  <a:srgbClr val="FFFF00"/>
                </a:solidFill>
              </a:rPr>
              <a:t>to everyone who asks you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3937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Bless and pray for your enemies</a:t>
            </a: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Give to those in need (including enemies)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Giving was done, expecting something back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Poor grew in debt from this system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V30 </a:t>
            </a:r>
            <a:r>
              <a:rPr lang="en-NZ" sz="3400" b="1" i="1" u="sng" dirty="0">
                <a:solidFill>
                  <a:srgbClr val="FFFF00"/>
                </a:solidFill>
              </a:rPr>
              <a:t>Give </a:t>
            </a:r>
            <a:r>
              <a:rPr lang="en-NZ" sz="3400" b="1" i="1" dirty="0">
                <a:solidFill>
                  <a:srgbClr val="FFFF00"/>
                </a:solidFill>
              </a:rPr>
              <a:t>to everyone who asks you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108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Bless and pray for your enemies</a:t>
            </a: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Give to those in need (including enemies)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Giving was done, expecting something back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Poor grew in debt from this system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Jesus said: Give without expecting any 	return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V30 </a:t>
            </a:r>
            <a:r>
              <a:rPr lang="en-NZ" sz="3400" b="1" i="1" u="sng" dirty="0">
                <a:solidFill>
                  <a:srgbClr val="FFFF00"/>
                </a:solidFill>
              </a:rPr>
              <a:t>Give </a:t>
            </a:r>
            <a:r>
              <a:rPr lang="en-NZ" sz="3400" b="1" i="1" dirty="0">
                <a:solidFill>
                  <a:srgbClr val="FFFF00"/>
                </a:solidFill>
              </a:rPr>
              <a:t>to everyone who asks you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5810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Bless and pray for your enemies</a:t>
            </a: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Give to those in need (including enemies)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Giving was done, expecting something back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Poor grew in debt from this system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Jesus said: Give without expecting any 	return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Use money, to serve the need of others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V30 </a:t>
            </a:r>
            <a:r>
              <a:rPr lang="en-NZ" sz="3400" b="1" i="1" u="sng" dirty="0">
                <a:solidFill>
                  <a:srgbClr val="FFFF00"/>
                </a:solidFill>
              </a:rPr>
              <a:t>Give </a:t>
            </a:r>
            <a:r>
              <a:rPr lang="en-NZ" sz="3400" b="1" i="1" dirty="0">
                <a:solidFill>
                  <a:srgbClr val="FFFF00"/>
                </a:solidFill>
              </a:rPr>
              <a:t>to everyone who asks you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2924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Bless and pray for your enemies</a:t>
            </a: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Give to those in need (including enemies)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V35 </a:t>
            </a:r>
            <a:r>
              <a:rPr lang="en-NZ" sz="3400" b="1" i="1" dirty="0">
                <a:solidFill>
                  <a:srgbClr val="FFFF00"/>
                </a:solidFill>
              </a:rPr>
              <a:t>....Then your reward will be great, and you will be sons of the Most High, because he is kind to the ungrateful and wicked.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6689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Bless and pray for your enemies</a:t>
            </a: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Give to those in need (including enemies)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God rewards those, to love all people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V35 </a:t>
            </a:r>
            <a:r>
              <a:rPr lang="en-NZ" sz="3400" b="1" i="1" dirty="0">
                <a:solidFill>
                  <a:srgbClr val="FFFF00"/>
                </a:solidFill>
              </a:rPr>
              <a:t>....Then your reward will be great, and you will be sons of the Most High, because he is kind to the ungrateful and wicked.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6745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Bless and pray for your enemies</a:t>
            </a: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Give to those in need (including enemies)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God rewards those, to love all people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Jesus demonstrates the power of love on 	the cross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4170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Bless and pray for your enemies</a:t>
            </a: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Give to those in need (including enemies)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God rewards those, to love all people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Jesus demonstrates the power of love on 	the cross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- Others revealed power of love throughout 	centuries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2866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good to your enemies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Bless and pray for your enemies</a:t>
            </a: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Give to those in need (including enemies)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God rewards those, to love all people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Jesus demonstrates the power of love on 	the cross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- Others revealed power of love throughout 	centuries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- Read Scripture and Pray always</a:t>
            </a:r>
            <a:r>
              <a:rPr lang="en-NZ" sz="3400" b="1" smtClean="0">
                <a:solidFill>
                  <a:schemeClr val="bg1"/>
                </a:solidFill>
              </a:rPr>
              <a:t>, </a:t>
            </a:r>
            <a:br>
              <a:rPr lang="en-NZ" sz="3400" b="1" smtClean="0">
                <a:solidFill>
                  <a:schemeClr val="bg1"/>
                </a:solidFill>
              </a:rPr>
            </a:br>
            <a:r>
              <a:rPr lang="en-NZ" sz="3400" b="1" smtClean="0">
                <a:solidFill>
                  <a:schemeClr val="bg1"/>
                </a:solidFill>
              </a:rPr>
              <a:t>	and grow in love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6731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32 </a:t>
            </a:r>
            <a:r>
              <a:rPr lang="en-NZ" sz="3400" b="1" dirty="0">
                <a:solidFill>
                  <a:schemeClr val="bg1"/>
                </a:solidFill>
              </a:rPr>
              <a:t>“If you love only the people who love you, why should you receive a blessing? Even sinners love those who love them!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33 </a:t>
            </a:r>
            <a:r>
              <a:rPr lang="en-NZ" sz="3400" b="1" dirty="0">
                <a:solidFill>
                  <a:schemeClr val="bg1"/>
                </a:solidFill>
              </a:rPr>
              <a:t>And if you do good only to those who do good to you, why should you receive a blessing? Even sinners do that!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34 </a:t>
            </a:r>
            <a:r>
              <a:rPr lang="en-NZ" sz="3400" b="1" dirty="0">
                <a:solidFill>
                  <a:schemeClr val="bg1"/>
                </a:solidFill>
              </a:rPr>
              <a:t>And if you lend only to those from whom you hope to get it back, why should you receive a blessing? Even sinners lend to sinners, to get back the same amount! </a:t>
            </a:r>
            <a:endParaRPr lang="en-NZ" sz="3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721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35 </a:t>
            </a:r>
            <a:r>
              <a:rPr lang="en-NZ" sz="3400" b="1" dirty="0">
                <a:solidFill>
                  <a:schemeClr val="bg1"/>
                </a:solidFill>
              </a:rPr>
              <a:t>No!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- Love </a:t>
            </a:r>
            <a:r>
              <a:rPr lang="en-NZ" sz="3400" b="1" dirty="0">
                <a:solidFill>
                  <a:schemeClr val="bg1"/>
                </a:solidFill>
              </a:rPr>
              <a:t>your enemies and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- do </a:t>
            </a:r>
            <a:r>
              <a:rPr lang="en-NZ" sz="3400" b="1" dirty="0">
                <a:solidFill>
                  <a:schemeClr val="bg1"/>
                </a:solidFill>
              </a:rPr>
              <a:t>good to them; </a:t>
            </a: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- lend </a:t>
            </a:r>
            <a:r>
              <a:rPr lang="en-NZ" sz="3400" b="1" dirty="0">
                <a:solidFill>
                  <a:schemeClr val="bg1"/>
                </a:solidFill>
              </a:rPr>
              <a:t>and expect nothing back.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You </a:t>
            </a:r>
            <a:r>
              <a:rPr lang="en-NZ" sz="3400" b="1" dirty="0">
                <a:solidFill>
                  <a:schemeClr val="bg1"/>
                </a:solidFill>
              </a:rPr>
              <a:t>will then have a great reward, and you will be children of the Most High God. For he is good to the ungrateful and the wicked.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36 </a:t>
            </a:r>
            <a:r>
              <a:rPr lang="en-NZ" sz="3400" b="1" dirty="0">
                <a:solidFill>
                  <a:schemeClr val="bg1"/>
                </a:solidFill>
              </a:rPr>
              <a:t>Be merciful just as your Father is merciful</a:t>
            </a:r>
            <a:r>
              <a:rPr lang="en-NZ" sz="3400" b="1" dirty="0" smtClean="0">
                <a:solidFill>
                  <a:schemeClr val="bg1"/>
                </a:solidFill>
              </a:rPr>
              <a:t>.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919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37 </a:t>
            </a:r>
            <a:r>
              <a:rPr lang="en-NZ" sz="3400" b="1" dirty="0">
                <a:solidFill>
                  <a:schemeClr val="bg1"/>
                </a:solidFill>
              </a:rPr>
              <a:t>“Do not judge others, and God will not judge you;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do </a:t>
            </a:r>
            <a:r>
              <a:rPr lang="en-NZ" sz="3400" b="1" dirty="0">
                <a:solidFill>
                  <a:schemeClr val="bg1"/>
                </a:solidFill>
              </a:rPr>
              <a:t>not condemn others, and God will not condemn you;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forgive </a:t>
            </a:r>
            <a:r>
              <a:rPr lang="en-NZ" sz="3400" b="1" dirty="0">
                <a:solidFill>
                  <a:schemeClr val="bg1"/>
                </a:solidFill>
              </a:rPr>
              <a:t>others, and God will forgive you. 38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Give </a:t>
            </a:r>
            <a:r>
              <a:rPr lang="en-NZ" sz="3400" b="1" dirty="0">
                <a:solidFill>
                  <a:schemeClr val="bg1"/>
                </a:solidFill>
              </a:rPr>
              <a:t>to others, and God will give to you.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Indeed</a:t>
            </a:r>
            <a:r>
              <a:rPr lang="en-NZ" sz="3400" b="1" dirty="0">
                <a:solidFill>
                  <a:schemeClr val="bg1"/>
                </a:solidFill>
              </a:rPr>
              <a:t>, you will receive a full measure, a generous helping, poured into your hands—all that you can hold. The measure you use for others is the one that God will use for you.”</a:t>
            </a:r>
            <a:endParaRPr lang="en-NZ" sz="3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1553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4046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V27....</a:t>
            </a:r>
            <a:r>
              <a:rPr lang="en-NZ" sz="3400" b="1" i="1" dirty="0">
                <a:solidFill>
                  <a:srgbClr val="FFFF00"/>
                </a:solidFill>
              </a:rPr>
              <a:t>I tell you who hear me: Love your </a:t>
            </a:r>
            <a:r>
              <a:rPr lang="en-NZ" sz="3400" b="1" i="1" dirty="0" smtClean="0">
                <a:solidFill>
                  <a:srgbClr val="FFFF00"/>
                </a:solidFill>
              </a:rPr>
              <a:t>enemies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3002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6:27 – 38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Love your enemies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V27....</a:t>
            </a:r>
            <a:r>
              <a:rPr lang="en-NZ" sz="3400" b="1" i="1" dirty="0">
                <a:solidFill>
                  <a:srgbClr val="FFFF00"/>
                </a:solidFill>
              </a:rPr>
              <a:t>I tell you who hear me: Love your </a:t>
            </a:r>
            <a:r>
              <a:rPr lang="en-NZ" sz="3400" b="1" i="1" dirty="0" smtClean="0">
                <a:solidFill>
                  <a:srgbClr val="FFFF00"/>
                </a:solidFill>
              </a:rPr>
              <a:t>enemies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2501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2904</TotalTime>
  <Words>839</Words>
  <Application>Microsoft Office PowerPoint</Application>
  <PresentationFormat>On-screen Show (4:3)</PresentationFormat>
  <Paragraphs>388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Gospel Reading John 10:1 – 10</dc:title>
  <dc:creator>Mt Albert Church</dc:creator>
  <cp:lastModifiedBy>Mt Albert Church</cp:lastModifiedBy>
  <cp:revision>369</cp:revision>
  <dcterms:created xsi:type="dcterms:W3CDTF">2017-05-05T00:30:58Z</dcterms:created>
  <dcterms:modified xsi:type="dcterms:W3CDTF">2019-02-23T20:40:41Z</dcterms:modified>
</cp:coreProperties>
</file>