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5" r:id="rId2"/>
    <p:sldId id="393" r:id="rId3"/>
    <p:sldId id="423" r:id="rId4"/>
    <p:sldId id="424" r:id="rId5"/>
    <p:sldId id="422" r:id="rId6"/>
    <p:sldId id="415" r:id="rId7"/>
    <p:sldId id="425" r:id="rId8"/>
    <p:sldId id="426" r:id="rId9"/>
    <p:sldId id="427" r:id="rId10"/>
    <p:sldId id="42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660066"/>
    <a:srgbClr val="006600"/>
    <a:srgbClr val="008000"/>
    <a:srgbClr val="094B16"/>
    <a:srgbClr val="0D7120"/>
    <a:srgbClr val="DAA010"/>
    <a:srgbClr val="FF9900"/>
    <a:srgbClr val="80008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14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38951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89301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718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62319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34425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24639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2015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91341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1253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50657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08117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F20E-E37B-43E5-8334-DB58CC654D2C}" type="datetimeFigureOut">
              <a:rPr lang="en-NZ" smtClean="0"/>
              <a:t>25/05/2019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73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" y="140819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First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Acts 16:9 – 15 </a:t>
            </a:r>
            <a:endParaRPr lang="en-NZ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506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Acts 16:9 – 15 &amp; John 14:23 – 29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.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063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Acts 16:9 – 15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9 That night Paul had a vision in which he saw a Macedonian standing and begging him, “Come over to Macedonia and help us!”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10 </a:t>
            </a:r>
            <a:r>
              <a:rPr lang="en-NZ" sz="3400" b="1" dirty="0">
                <a:solidFill>
                  <a:schemeClr val="bg1"/>
                </a:solidFill>
              </a:rPr>
              <a:t>As soon as Paul had this vision, we got ready to leave for Macedonia, because we decided that God had called us to preach the Good News to the people there</a:t>
            </a:r>
            <a:r>
              <a:rPr lang="en-NZ" sz="3400" b="1" dirty="0" smtClean="0">
                <a:solidFill>
                  <a:schemeClr val="bg1"/>
                </a:solidFill>
              </a:rPr>
              <a:t>.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606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Acts 16:9 – 15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11 </a:t>
            </a:r>
            <a:r>
              <a:rPr lang="en-NZ" sz="3400" b="1" dirty="0">
                <a:solidFill>
                  <a:schemeClr val="bg1"/>
                </a:solidFill>
              </a:rPr>
              <a:t>We left by ship from Troas and sailed straight across to Samothrace, and the next day to </a:t>
            </a:r>
            <a:r>
              <a:rPr lang="en-NZ" sz="3400" b="1" dirty="0" err="1">
                <a:solidFill>
                  <a:schemeClr val="bg1"/>
                </a:solidFill>
              </a:rPr>
              <a:t>Neapolis</a:t>
            </a:r>
            <a:r>
              <a:rPr lang="en-NZ" sz="3400" b="1" dirty="0">
                <a:solidFill>
                  <a:schemeClr val="bg1"/>
                </a:solidFill>
              </a:rPr>
              <a:t>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12 </a:t>
            </a:r>
            <a:r>
              <a:rPr lang="en-NZ" sz="3400" b="1" dirty="0">
                <a:solidFill>
                  <a:schemeClr val="bg1"/>
                </a:solidFill>
              </a:rPr>
              <a:t>From there we went inland to Philippi, a city of the first district of </a:t>
            </a:r>
            <a:r>
              <a:rPr lang="en-NZ" sz="3400" b="1" dirty="0" smtClean="0">
                <a:solidFill>
                  <a:schemeClr val="bg1"/>
                </a:solidFill>
              </a:rPr>
              <a:t>Macedonia; </a:t>
            </a:r>
            <a:r>
              <a:rPr lang="en-NZ" sz="3400" b="1" dirty="0">
                <a:solidFill>
                  <a:schemeClr val="bg1"/>
                </a:solidFill>
              </a:rPr>
              <a:t>it is also a Roman colony. We spent several days there.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13 On the Sabbath we went out of the city to the riverside, where we thought there would be a place where Jews gathered for prayer. 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0133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Acts 16:9 – 15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</a:t>
            </a:r>
            <a:r>
              <a:rPr lang="en-NZ" sz="3400" b="1" dirty="0">
                <a:solidFill>
                  <a:schemeClr val="bg1"/>
                </a:solidFill>
              </a:rPr>
              <a:t>sat down and talked to the women who gathered there. 14 One of those who heard us was Lydia from Thyatira, who was a dealer in purple cloth. She was a woman who worshiped God, and the Lord opened her mind to pay attention to what Paul was saying.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15 </a:t>
            </a:r>
            <a:r>
              <a:rPr lang="en-NZ" sz="3400" b="1" dirty="0">
                <a:solidFill>
                  <a:schemeClr val="bg1"/>
                </a:solidFill>
              </a:rPr>
              <a:t>After she and the people of her house had been baptized, she invited us, “Come and stay in my house if you have decided that I am a true believer in the Lord.” And she persuaded us to go.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48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" y="140819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Gospel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John </a:t>
            </a:r>
            <a:r>
              <a:rPr lang="en-NZ" sz="4000" b="1" dirty="0" smtClean="0">
                <a:solidFill>
                  <a:schemeClr val="bg1"/>
                </a:solidFill>
              </a:rPr>
              <a:t>14:23 – 29 </a:t>
            </a:r>
            <a:endParaRPr lang="en-NZ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876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14:23 – 29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23 Jesus answered him,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“</a:t>
            </a:r>
            <a:r>
              <a:rPr lang="en-NZ" sz="3400" b="1" dirty="0">
                <a:solidFill>
                  <a:schemeClr val="bg1"/>
                </a:solidFill>
              </a:rPr>
              <a:t>Those who love me will obey my teaching. </a:t>
            </a:r>
            <a:r>
              <a:rPr lang="en-NZ" sz="3400" b="1" dirty="0" smtClean="0">
                <a:solidFill>
                  <a:schemeClr val="bg1"/>
                </a:solidFill>
              </a:rPr>
              <a:t>	My </a:t>
            </a:r>
            <a:r>
              <a:rPr lang="en-NZ" sz="3400" b="1" dirty="0">
                <a:solidFill>
                  <a:schemeClr val="bg1"/>
                </a:solidFill>
              </a:rPr>
              <a:t>Father will love them, and my Father </a:t>
            </a:r>
            <a:r>
              <a:rPr lang="en-NZ" sz="3400" b="1" dirty="0" smtClean="0">
                <a:solidFill>
                  <a:schemeClr val="bg1"/>
                </a:solidFill>
              </a:rPr>
              <a:t>	and </a:t>
            </a:r>
            <a:r>
              <a:rPr lang="en-NZ" sz="3400" b="1" dirty="0">
                <a:solidFill>
                  <a:schemeClr val="bg1"/>
                </a:solidFill>
              </a:rPr>
              <a:t>I will come to them and live with them. </a:t>
            </a:r>
            <a:r>
              <a:rPr lang="en-NZ" sz="3400" b="1" dirty="0" smtClean="0">
                <a:solidFill>
                  <a:schemeClr val="bg1"/>
                </a:solidFill>
              </a:rPr>
              <a:t>	24 </a:t>
            </a:r>
            <a:r>
              <a:rPr lang="en-NZ" sz="3400" b="1" dirty="0">
                <a:solidFill>
                  <a:schemeClr val="bg1"/>
                </a:solidFill>
              </a:rPr>
              <a:t>Those who do not love me do not obey </a:t>
            </a:r>
            <a:r>
              <a:rPr lang="en-NZ" sz="3400" b="1" dirty="0" smtClean="0">
                <a:solidFill>
                  <a:schemeClr val="bg1"/>
                </a:solidFill>
              </a:rPr>
              <a:t>	my </a:t>
            </a:r>
            <a:r>
              <a:rPr lang="en-NZ" sz="3400" b="1" dirty="0">
                <a:solidFill>
                  <a:schemeClr val="bg1"/>
                </a:solidFill>
              </a:rPr>
              <a:t>teaching. And the teaching you have </a:t>
            </a:r>
            <a:r>
              <a:rPr lang="en-NZ" sz="3400" b="1" dirty="0" smtClean="0">
                <a:solidFill>
                  <a:schemeClr val="bg1"/>
                </a:solidFill>
              </a:rPr>
              <a:t>	heard </a:t>
            </a:r>
            <a:r>
              <a:rPr lang="en-NZ" sz="3400" b="1" dirty="0">
                <a:solidFill>
                  <a:schemeClr val="bg1"/>
                </a:solidFill>
              </a:rPr>
              <a:t>is not mine, but comes from the </a:t>
            </a:r>
            <a:r>
              <a:rPr lang="en-NZ" sz="3400" b="1" dirty="0" smtClean="0">
                <a:solidFill>
                  <a:schemeClr val="bg1"/>
                </a:solidFill>
              </a:rPr>
              <a:t>	Father</a:t>
            </a:r>
            <a:r>
              <a:rPr lang="en-NZ" sz="3400" b="1" dirty="0">
                <a:solidFill>
                  <a:schemeClr val="bg1"/>
                </a:solidFill>
              </a:rPr>
              <a:t>, who sent me</a:t>
            </a:r>
            <a:r>
              <a:rPr lang="en-NZ" sz="3400" b="1" dirty="0" smtClean="0">
                <a:solidFill>
                  <a:schemeClr val="bg1"/>
                </a:solidFill>
              </a:rPr>
              <a:t>.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070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14:23 – 29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25 </a:t>
            </a:r>
            <a:r>
              <a:rPr lang="en-NZ" sz="3400" b="1" dirty="0">
                <a:solidFill>
                  <a:schemeClr val="bg1"/>
                </a:solidFill>
              </a:rPr>
              <a:t>“I have told you this while I am still with </a:t>
            </a:r>
            <a:r>
              <a:rPr lang="en-NZ" sz="3400" b="1" dirty="0" smtClean="0">
                <a:solidFill>
                  <a:schemeClr val="bg1"/>
                </a:solidFill>
              </a:rPr>
              <a:t>	you</a:t>
            </a:r>
            <a:r>
              <a:rPr lang="en-NZ" sz="3400" b="1" dirty="0">
                <a:solidFill>
                  <a:schemeClr val="bg1"/>
                </a:solidFill>
              </a:rPr>
              <a:t>. 26 The Helper, the Holy Spirit, whom </a:t>
            </a:r>
            <a:r>
              <a:rPr lang="en-NZ" sz="3400" b="1" dirty="0" smtClean="0">
                <a:solidFill>
                  <a:schemeClr val="bg1"/>
                </a:solidFill>
              </a:rPr>
              <a:t>	the </a:t>
            </a:r>
            <a:r>
              <a:rPr lang="en-NZ" sz="3400" b="1" dirty="0">
                <a:solidFill>
                  <a:schemeClr val="bg1"/>
                </a:solidFill>
              </a:rPr>
              <a:t>Father will send in my name, will teach </a:t>
            </a:r>
            <a:r>
              <a:rPr lang="en-NZ" sz="3400" b="1" dirty="0" smtClean="0">
                <a:solidFill>
                  <a:schemeClr val="bg1"/>
                </a:solidFill>
              </a:rPr>
              <a:t>	you </a:t>
            </a:r>
            <a:r>
              <a:rPr lang="en-NZ" sz="3400" b="1" dirty="0">
                <a:solidFill>
                  <a:schemeClr val="bg1"/>
                </a:solidFill>
              </a:rPr>
              <a:t>everything and make you remember all </a:t>
            </a:r>
            <a:r>
              <a:rPr lang="en-NZ" sz="3400" b="1" dirty="0" smtClean="0">
                <a:solidFill>
                  <a:schemeClr val="bg1"/>
                </a:solidFill>
              </a:rPr>
              <a:t>	that </a:t>
            </a:r>
            <a:r>
              <a:rPr lang="en-NZ" sz="3400" b="1" dirty="0">
                <a:solidFill>
                  <a:schemeClr val="bg1"/>
                </a:solidFill>
              </a:rPr>
              <a:t>I have told you</a:t>
            </a:r>
            <a:r>
              <a:rPr lang="en-NZ" sz="3400" b="1" dirty="0" smtClean="0">
                <a:solidFill>
                  <a:schemeClr val="bg1"/>
                </a:solidFill>
              </a:rPr>
              <a:t>.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428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14:23 – 29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27 </a:t>
            </a:r>
            <a:r>
              <a:rPr lang="en-NZ" sz="3400" b="1" dirty="0">
                <a:solidFill>
                  <a:schemeClr val="bg1"/>
                </a:solidFill>
              </a:rPr>
              <a:t>“Peace is what I leave with you; it is my </a:t>
            </a:r>
            <a:r>
              <a:rPr lang="en-NZ" sz="3400" b="1" dirty="0" smtClean="0">
                <a:solidFill>
                  <a:schemeClr val="bg1"/>
                </a:solidFill>
              </a:rPr>
              <a:t>	own </a:t>
            </a:r>
            <a:r>
              <a:rPr lang="en-NZ" sz="3400" b="1" dirty="0">
                <a:solidFill>
                  <a:schemeClr val="bg1"/>
                </a:solidFill>
              </a:rPr>
              <a:t>peace that I give you. I do not give it as </a:t>
            </a:r>
            <a:r>
              <a:rPr lang="en-NZ" sz="3400" b="1" dirty="0" smtClean="0">
                <a:solidFill>
                  <a:schemeClr val="bg1"/>
                </a:solidFill>
              </a:rPr>
              <a:t>	the </a:t>
            </a:r>
            <a:r>
              <a:rPr lang="en-NZ" sz="3400" b="1" dirty="0">
                <a:solidFill>
                  <a:schemeClr val="bg1"/>
                </a:solidFill>
              </a:rPr>
              <a:t>world does. Do not be worried and </a:t>
            </a:r>
            <a:r>
              <a:rPr lang="en-NZ" sz="3400" b="1" dirty="0" smtClean="0">
                <a:solidFill>
                  <a:schemeClr val="bg1"/>
                </a:solidFill>
              </a:rPr>
              <a:t>	upset</a:t>
            </a:r>
            <a:r>
              <a:rPr lang="en-NZ" sz="3400" b="1" dirty="0">
                <a:solidFill>
                  <a:schemeClr val="bg1"/>
                </a:solidFill>
              </a:rPr>
              <a:t>; do not be afraid. 28 You heard me </a:t>
            </a:r>
            <a:r>
              <a:rPr lang="en-NZ" sz="3400" b="1" dirty="0" smtClean="0">
                <a:solidFill>
                  <a:schemeClr val="bg1"/>
                </a:solidFill>
              </a:rPr>
              <a:t>	say </a:t>
            </a:r>
            <a:r>
              <a:rPr lang="en-NZ" sz="3400" b="1" dirty="0">
                <a:solidFill>
                  <a:schemeClr val="bg1"/>
                </a:solidFill>
              </a:rPr>
              <a:t>to you, ‘I am leaving, but I will come </a:t>
            </a:r>
            <a:r>
              <a:rPr lang="en-NZ" sz="3400" b="1" dirty="0" smtClean="0">
                <a:solidFill>
                  <a:schemeClr val="bg1"/>
                </a:solidFill>
              </a:rPr>
              <a:t>	back </a:t>
            </a:r>
            <a:r>
              <a:rPr lang="en-NZ" sz="3400" b="1" dirty="0">
                <a:solidFill>
                  <a:schemeClr val="bg1"/>
                </a:solidFill>
              </a:rPr>
              <a:t>to you.’ If you loved me, you would be </a:t>
            </a:r>
            <a:r>
              <a:rPr lang="en-NZ" sz="3400" b="1" dirty="0" smtClean="0">
                <a:solidFill>
                  <a:schemeClr val="bg1"/>
                </a:solidFill>
              </a:rPr>
              <a:t>	glad </a:t>
            </a:r>
            <a:r>
              <a:rPr lang="en-NZ" sz="3400" b="1" dirty="0">
                <a:solidFill>
                  <a:schemeClr val="bg1"/>
                </a:solidFill>
              </a:rPr>
              <a:t>that I am going to the Father; for he is </a:t>
            </a:r>
            <a:r>
              <a:rPr lang="en-NZ" sz="3400" b="1" dirty="0" smtClean="0">
                <a:solidFill>
                  <a:schemeClr val="bg1"/>
                </a:solidFill>
              </a:rPr>
              <a:t>	greater </a:t>
            </a:r>
            <a:r>
              <a:rPr lang="en-NZ" sz="3400" b="1" dirty="0">
                <a:solidFill>
                  <a:schemeClr val="bg1"/>
                </a:solidFill>
              </a:rPr>
              <a:t>than I. 29 I have told you this now </a:t>
            </a:r>
            <a:r>
              <a:rPr lang="en-NZ" sz="3400" b="1" dirty="0" smtClean="0">
                <a:solidFill>
                  <a:schemeClr val="bg1"/>
                </a:solidFill>
              </a:rPr>
              <a:t>	before </a:t>
            </a:r>
            <a:r>
              <a:rPr lang="en-NZ" sz="3400" b="1" dirty="0">
                <a:solidFill>
                  <a:schemeClr val="bg1"/>
                </a:solidFill>
              </a:rPr>
              <a:t>it all happens, so that when it does </a:t>
            </a:r>
            <a:r>
              <a:rPr lang="en-NZ" sz="3400" b="1" dirty="0" smtClean="0">
                <a:solidFill>
                  <a:schemeClr val="bg1"/>
                </a:solidFill>
              </a:rPr>
              <a:t>	happen</a:t>
            </a:r>
            <a:r>
              <a:rPr lang="en-NZ" sz="3400" b="1" dirty="0">
                <a:solidFill>
                  <a:schemeClr val="bg1"/>
                </a:solidFill>
              </a:rPr>
              <a:t>, you will believe. 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996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Acts 16:9 – 15 &amp; John </a:t>
            </a:r>
            <a:r>
              <a:rPr lang="en-NZ" sz="3600" b="1" dirty="0">
                <a:solidFill>
                  <a:schemeClr val="bg1"/>
                </a:solidFill>
              </a:rPr>
              <a:t>14:23 – 29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53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3312</TotalTime>
  <Words>304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Gospel Reading John 10:1 – 10</dc:title>
  <dc:creator>Mt Albert Church</dc:creator>
  <cp:lastModifiedBy>Tani</cp:lastModifiedBy>
  <cp:revision>416</cp:revision>
  <dcterms:created xsi:type="dcterms:W3CDTF">2017-05-05T00:30:58Z</dcterms:created>
  <dcterms:modified xsi:type="dcterms:W3CDTF">2019-05-24T23:31:14Z</dcterms:modified>
</cp:coreProperties>
</file>